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77" r:id="rId4"/>
    <p:sldId id="280" r:id="rId5"/>
    <p:sldId id="282" r:id="rId6"/>
    <p:sldId id="283" r:id="rId7"/>
    <p:sldId id="272" r:id="rId8"/>
    <p:sldId id="285" r:id="rId9"/>
    <p:sldId id="257" r:id="rId10"/>
    <p:sldId id="264" r:id="rId11"/>
    <p:sldId id="265" r:id="rId12"/>
    <p:sldId id="258" r:id="rId13"/>
    <p:sldId id="259" r:id="rId14"/>
    <p:sldId id="260" r:id="rId15"/>
    <p:sldId id="266" r:id="rId16"/>
    <p:sldId id="284" r:id="rId17"/>
    <p:sldId id="262" r:id="rId18"/>
    <p:sldId id="287" r:id="rId19"/>
    <p:sldId id="301" r:id="rId20"/>
    <p:sldId id="261" r:id="rId21"/>
    <p:sldId id="286" r:id="rId22"/>
    <p:sldId id="289" r:id="rId23"/>
    <p:sldId id="290" r:id="rId24"/>
    <p:sldId id="291" r:id="rId25"/>
    <p:sldId id="293" r:id="rId26"/>
    <p:sldId id="294" r:id="rId27"/>
    <p:sldId id="295" r:id="rId28"/>
    <p:sldId id="296" r:id="rId29"/>
    <p:sldId id="288" r:id="rId30"/>
    <p:sldId id="297" r:id="rId31"/>
    <p:sldId id="298" r:id="rId32"/>
    <p:sldId id="299" r:id="rId33"/>
    <p:sldId id="300" r:id="rId3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71761" autoAdjust="0"/>
  </p:normalViewPr>
  <p:slideViewPr>
    <p:cSldViewPr snapToGrid="0">
      <p:cViewPr varScale="1">
        <p:scale>
          <a:sx n="73" d="100"/>
          <a:sy n="73" d="100"/>
        </p:scale>
        <p:origin x="94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88EB7-BFA1-4D17-8799-24AB273F14D8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97C43-9F33-4679-82D4-15634CE4B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2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18,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828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7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65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9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1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18,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744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18,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315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18,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8777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728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93CF"/>
              </a:buClr>
              <a:buSzPct val="80000"/>
              <a:buFont typeface="Arial" pitchFamily="34" charset="0"/>
              <a:buNone/>
              <a:tabLst>
                <a:tab pos="1598613" algn="l"/>
              </a:tabLst>
              <a:defRPr/>
            </a:pPr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Header of the note page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6EE6E4-0F07-4BAE-9585-AA0EEBBDBF54}" type="datetime4">
              <a:rPr lang="en-US" smtClean="0"/>
              <a:pPr/>
              <a:t>April 18,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of the note page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4EB6A6-550F-4518-A495-163ED628A1F6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4542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1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97C43-9F33-4679-82D4-15634CE4B4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8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265"/>
            <a:ext cx="9144000" cy="4806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0427"/>
            <a:ext cx="9144000" cy="464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2179"/>
            <a:ext cx="9144000" cy="464570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18"/>
          <a:stretch/>
        </p:blipFill>
        <p:spPr>
          <a:xfrm>
            <a:off x="0" y="126316"/>
            <a:ext cx="9144000" cy="46996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7622"/>
            <a:ext cx="9144000" cy="464026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7624"/>
            <a:ext cx="9144000" cy="464570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"/>
          <a:stretch/>
        </p:blipFill>
        <p:spPr>
          <a:xfrm>
            <a:off x="0" y="113178"/>
            <a:ext cx="9144000" cy="4624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8081"/>
            <a:ext cx="9144000" cy="464026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871"/>
            <a:ext cx="9144000" cy="46457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14" y="4801025"/>
            <a:ext cx="1656000" cy="1470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92"/>
          <a:stretch/>
        </p:blipFill>
        <p:spPr>
          <a:xfrm>
            <a:off x="0" y="83155"/>
            <a:ext cx="9144000" cy="4610960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 bwMode="gray">
          <a:xfrm>
            <a:off x="0" y="0"/>
            <a:ext cx="9144000" cy="690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63" y="158998"/>
            <a:ext cx="1425600" cy="401816"/>
          </a:xfrm>
          <a:prstGeom prst="rect">
            <a:avLst/>
          </a:prstGeom>
        </p:spPr>
      </p:pic>
      <p:sp>
        <p:nvSpPr>
          <p:cNvPr id="2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032782" y="4305554"/>
            <a:ext cx="3869918" cy="27384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032800" y="3463200"/>
            <a:ext cx="3870000" cy="6048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032800" y="3974400"/>
            <a:ext cx="3870000" cy="352404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 marL="179388" indent="-179388">
              <a:buFontTx/>
              <a:buNone/>
              <a:defRPr lang="en-US" sz="2000" b="0"/>
            </a:lvl1pPr>
          </a:lstStyle>
          <a:p>
            <a:pPr marL="0" lvl="0" indent="0">
              <a:lnSpc>
                <a:spcPts val="2000"/>
              </a:lnSpc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75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tering_slide.jpg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474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7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flipH="1">
            <a:off x="8478158" y="47620"/>
            <a:ext cx="659495" cy="1868266"/>
            <a:chOff x="0" y="47620"/>
            <a:chExt cx="659495" cy="1868266"/>
          </a:xfrm>
        </p:grpSpPr>
        <p:pic>
          <p:nvPicPr>
            <p:cNvPr id="15" name="Afbeelding 31" descr="dot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47620"/>
              <a:ext cx="659495" cy="1847850"/>
            </a:xfrm>
            <a:prstGeom prst="rect">
              <a:avLst/>
            </a:prstGeom>
          </p:spPr>
        </p:pic>
        <p:sp>
          <p:nvSpPr>
            <p:cNvPr id="18" name="Rechthoek 22"/>
            <p:cNvSpPr/>
            <p:nvPr userDrawn="1"/>
          </p:nvSpPr>
          <p:spPr bwMode="white">
            <a:xfrm>
              <a:off x="242849" y="1656894"/>
              <a:ext cx="250637" cy="258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8" name="Tijdelijke aanduiding voor inhoud 9" descr="boog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2772001" cy="5143501"/>
          </a:xfrm>
          <a:prstGeom prst="rect">
            <a:avLst/>
          </a:prstGeom>
        </p:spPr>
      </p:pic>
      <p:pic>
        <p:nvPicPr>
          <p:cNvPr id="9" name="Afbeelding 8" descr="logo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866" y="4619327"/>
            <a:ext cx="1226897" cy="345811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755804" y="461502"/>
            <a:ext cx="5845271" cy="42575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2755804" y="759600"/>
            <a:ext cx="5845271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55804" y="1385777"/>
            <a:ext cx="5845271" cy="312907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sz="half" idx="16"/>
          </p:nvPr>
        </p:nvSpPr>
        <p:spPr bwMode="white">
          <a:xfrm>
            <a:off x="150008" y="874713"/>
            <a:ext cx="2272818" cy="3394075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FontTx/>
              <a:buNone/>
              <a:defRPr lang="en-US" sz="2400" i="1" smtClean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 lang="en-US" sz="2400" i="1" smtClean="0"/>
            </a:lvl2pPr>
            <a:lvl3pPr marL="355600" indent="0">
              <a:buFontTx/>
              <a:buNone/>
              <a:defRPr lang="en-US" sz="2400" i="1" smtClean="0"/>
            </a:lvl3pPr>
            <a:lvl4pPr marL="538163" indent="0">
              <a:buFontTx/>
              <a:buNone/>
              <a:defRPr lang="en-US" sz="2400" i="1" smtClean="0"/>
            </a:lvl4pPr>
            <a:lvl5pPr marL="719138" indent="0">
              <a:buFontTx/>
              <a:buNone/>
              <a:defRPr lang="en-US" sz="2400" i="1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29699" y="1385776"/>
            <a:ext cx="3805200" cy="3229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4"/>
          </p:nvPr>
        </p:nvSpPr>
        <p:spPr>
          <a:xfrm>
            <a:off x="4437980" y="1385775"/>
            <a:ext cx="3806020" cy="3229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28400" y="759600"/>
            <a:ext cx="7160400" cy="478800"/>
          </a:xfrm>
        </p:spPr>
        <p:txBody>
          <a:bodyPr anchor="b"/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39749" y="400050"/>
            <a:ext cx="8050214" cy="411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nl-NL" dirty="0" smtClean="0"/>
              <a:t>Picture</a:t>
            </a:r>
            <a:endParaRPr lang="nl-NL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6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39750" y="1367212"/>
            <a:ext cx="7016400" cy="303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618038" y="1367212"/>
            <a:ext cx="3968970" cy="303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29699" y="1385776"/>
            <a:ext cx="3805200" cy="3229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49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539750" y="1367213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Tijdelijke aanduiding voor afbeelding 2"/>
          <p:cNvSpPr>
            <a:spLocks noGrp="1" noChangeAspect="1"/>
          </p:cNvSpPr>
          <p:nvPr>
            <p:ph type="pic" idx="14"/>
          </p:nvPr>
        </p:nvSpPr>
        <p:spPr>
          <a:xfrm>
            <a:off x="539751" y="2937809"/>
            <a:ext cx="2275200" cy="14642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8" name="Tijdelijke aanduiding voor afbeelding 2"/>
          <p:cNvSpPr>
            <a:spLocks noGrp="1" noChangeAspect="1"/>
          </p:cNvSpPr>
          <p:nvPr>
            <p:ph type="pic" idx="15"/>
          </p:nvPr>
        </p:nvSpPr>
        <p:spPr>
          <a:xfrm>
            <a:off x="2907137" y="1367213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Tijdelijke aanduiding voor afbeelding 2"/>
          <p:cNvSpPr>
            <a:spLocks noGrp="1" noChangeAspect="1"/>
          </p:cNvSpPr>
          <p:nvPr>
            <p:ph type="pic" idx="16"/>
          </p:nvPr>
        </p:nvSpPr>
        <p:spPr>
          <a:xfrm>
            <a:off x="2907527" y="2935532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4" name="Tijdelijke aanduiding voor afbeelding 2"/>
          <p:cNvSpPr>
            <a:spLocks noGrp="1" noChangeAspect="1"/>
          </p:cNvSpPr>
          <p:nvPr>
            <p:ph type="pic" idx="17"/>
          </p:nvPr>
        </p:nvSpPr>
        <p:spPr>
          <a:xfrm>
            <a:off x="5280950" y="2935532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5" name="Tijdelijke aanduiding voor afbeelding 2"/>
          <p:cNvSpPr>
            <a:spLocks noGrp="1" noChangeAspect="1"/>
          </p:cNvSpPr>
          <p:nvPr>
            <p:ph type="pic" idx="18"/>
          </p:nvPr>
        </p:nvSpPr>
        <p:spPr>
          <a:xfrm>
            <a:off x="5280950" y="1367213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823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3816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38162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idx="15"/>
          </p:nvPr>
        </p:nvSpPr>
        <p:spPr>
          <a:xfrm>
            <a:off x="257710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6"/>
          </p:nvPr>
        </p:nvSpPr>
        <p:spPr>
          <a:xfrm>
            <a:off x="2577102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idx="17"/>
          </p:nvPr>
        </p:nvSpPr>
        <p:spPr>
          <a:xfrm>
            <a:off x="461604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idx="18"/>
          </p:nvPr>
        </p:nvSpPr>
        <p:spPr>
          <a:xfrm>
            <a:off x="4616042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idx="19"/>
          </p:nvPr>
        </p:nvSpPr>
        <p:spPr>
          <a:xfrm>
            <a:off x="665498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7" name="Tijdelijke aanduiding voor afbeelding 2"/>
          <p:cNvSpPr>
            <a:spLocks noGrp="1"/>
          </p:cNvSpPr>
          <p:nvPr>
            <p:ph type="pic" idx="20"/>
          </p:nvPr>
        </p:nvSpPr>
        <p:spPr>
          <a:xfrm>
            <a:off x="6654981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633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9699" y="1385776"/>
            <a:ext cx="7161725" cy="33401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830" y="1203513"/>
            <a:ext cx="4761968" cy="3679860"/>
          </a:xfrm>
          <a:prstGeom prst="rect">
            <a:avLst/>
          </a:prstGeom>
        </p:spPr>
      </p:pic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245270" y="1716048"/>
            <a:ext cx="3610472" cy="272232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04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26" descr="do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9604"/>
            <a:ext cx="3217086" cy="507682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26784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463922" y="301625"/>
            <a:ext cx="3933265" cy="65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229531" y="0"/>
            <a:ext cx="2661584" cy="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2064543" y="964406"/>
            <a:ext cx="79295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fbeelding 8" descr="logo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866" y="4619327"/>
            <a:ext cx="1226897" cy="345811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65418" y="2816136"/>
            <a:ext cx="4107600" cy="2066400"/>
          </a:xfrm>
          <a:solidFill>
            <a:schemeClr val="bg1"/>
          </a:solidFill>
        </p:spPr>
        <p:txBody>
          <a:bodyPr vert="horz" wrap="none" lIns="72000" tIns="108000" rIns="91440" bIns="108000" rtlCol="0">
            <a:noAutofit/>
          </a:bodyPr>
          <a:lstStyle>
            <a:lvl1pPr marL="171450" indent="-171450">
              <a:buFontTx/>
              <a:buNone/>
              <a:defRPr lang="en-US" sz="1200" b="0" smtClean="0"/>
            </a:lvl1pPr>
          </a:lstStyle>
          <a:p>
            <a:pPr marL="0" lvl="0" indent="0"/>
            <a:r>
              <a:rPr lang="en-US" smtClean="0"/>
              <a:t>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78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mart Energy.png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8"/>
          <a:stretch/>
        </p:blipFill>
        <p:spPr>
          <a:xfrm>
            <a:off x="0" y="-1"/>
            <a:ext cx="9144000" cy="488593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 bwMode="gray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52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 bwMode="gray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Smart Energy"/>
          <p:cNvPicPr>
            <a:picLocks noChangeAspect="1"/>
          </p:cNvPicPr>
          <p:nvPr userDrawn="1"/>
        </p:nvPicPr>
        <p:blipFill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9402"/>
            <a:ext cx="91913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02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9144000" cy="4998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53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09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A.jpg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21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0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re.jpg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8576" y="0"/>
            <a:ext cx="9150989" cy="463196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58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NUL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fbeelding 31" descr="dot.png"/>
          <p:cNvPicPr>
            <a:picLocks noChangeAspect="1"/>
          </p:cNvPicPr>
          <p:nvPr userDrawn="1"/>
        </p:nvPicPr>
        <p:blipFill>
          <a:blip r:embed="rId23" cstate="screen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47620"/>
            <a:ext cx="659495" cy="1847850"/>
          </a:xfrm>
          <a:prstGeom prst="rect">
            <a:avLst/>
          </a:prstGeom>
        </p:spPr>
      </p:pic>
      <p:sp>
        <p:nvSpPr>
          <p:cNvPr id="23" name="Rechthoek 22"/>
          <p:cNvSpPr/>
          <p:nvPr userDrawn="1"/>
        </p:nvSpPr>
        <p:spPr bwMode="white">
          <a:xfrm>
            <a:off x="242849" y="1656894"/>
            <a:ext cx="250637" cy="25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29699" y="1385777"/>
            <a:ext cx="7160400" cy="3340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DB14E1E6-B179-454D-B9FF-452304B4B7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0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52" r:id="rId11"/>
    <p:sldLayoutId id="2147483653" r:id="rId12"/>
    <p:sldLayoutId id="2147483654" r:id="rId13"/>
    <p:sldLayoutId id="2147483655" r:id="rId14"/>
    <p:sldLayoutId id="2147483670" r:id="rId15"/>
    <p:sldLayoutId id="2147483657" r:id="rId16"/>
    <p:sldLayoutId id="2147483663" r:id="rId17"/>
    <p:sldLayoutId id="2147483667" r:id="rId18"/>
    <p:sldLayoutId id="2147483672" r:id="rId19"/>
    <p:sldLayoutId id="2147483664" r:id="rId20"/>
    <p:sldLayoutId id="2147483666" r:id="rId2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4013" indent="-173038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84150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975" algn="l" defTabSz="914400" rtl="0" eaLnBrk="1" latinLnBrk="0" hangingPunct="1">
        <a:spcBef>
          <a:spcPts val="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74625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6.png"/><Relationship Id="rId4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tiff"/><Relationship Id="rId5" Type="http://schemas.openxmlformats.org/officeDocument/2006/relationships/image" Target="../media/image23.jpe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800" y="3297404"/>
            <a:ext cx="3870000" cy="770596"/>
          </a:xfrm>
        </p:spPr>
        <p:txBody>
          <a:bodyPr/>
          <a:lstStyle/>
          <a:p>
            <a:r>
              <a:rPr lang="en-US" dirty="0"/>
              <a:t>Taking a swim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the big data lake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2800" y="3974400"/>
            <a:ext cx="3870000" cy="400110"/>
          </a:xfrm>
        </p:spPr>
        <p:txBody>
          <a:bodyPr/>
          <a:lstStyle/>
          <a:p>
            <a:r>
              <a:rPr lang="en-GB" dirty="0" smtClean="0"/>
              <a:t>Tor Hovland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025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699" y="1385776"/>
            <a:ext cx="7291383" cy="3340124"/>
          </a:xfrm>
        </p:spPr>
        <p:txBody>
          <a:bodyPr/>
          <a:lstStyle/>
          <a:p>
            <a:r>
              <a:rPr lang="nn-NO" dirty="0"/>
              <a:t>D</a:t>
            </a:r>
            <a:r>
              <a:rPr lang="nn-NO" dirty="0" smtClean="0"/>
              <a:t>ata warehouse: you clean and structure data before storage.</a:t>
            </a:r>
            <a:br>
              <a:rPr lang="nn-NO" dirty="0" smtClean="0"/>
            </a:br>
            <a:r>
              <a:rPr lang="nn-NO" dirty="0" smtClean="0"/>
              <a:t>(schema-on-write)</a:t>
            </a:r>
          </a:p>
          <a:p>
            <a:endParaRPr lang="nn-NO" dirty="0"/>
          </a:p>
          <a:p>
            <a:r>
              <a:rPr lang="nn-NO" dirty="0" smtClean="0"/>
              <a:t>Data lake: you store raw data. The user figures out how to query it.</a:t>
            </a:r>
            <a:br>
              <a:rPr lang="nn-NO" dirty="0" smtClean="0"/>
            </a:br>
            <a:r>
              <a:rPr lang="nn-NO" dirty="0" smtClean="0"/>
              <a:t>(schema-on-read)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Data lake vs data warehouse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 smtClean="0"/>
              <a:t>When you set up a machine learning experiment, you need historic data.</a:t>
            </a:r>
          </a:p>
          <a:p>
            <a:endParaRPr lang="nn-NO" dirty="0"/>
          </a:p>
          <a:p>
            <a:r>
              <a:rPr lang="nn-NO" dirty="0" smtClean="0"/>
              <a:t>Storage in the data lake is cheap.</a:t>
            </a:r>
          </a:p>
          <a:p>
            <a:endParaRPr lang="nn-NO" dirty="0"/>
          </a:p>
          <a:p>
            <a:r>
              <a:rPr lang="nn-NO" dirty="0" smtClean="0"/>
              <a:t>Store everything now, even if you don’t know if you’ll need it.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Data for the future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8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/>
              <a:t>Apache HBase – Hadoop database</a:t>
            </a:r>
          </a:p>
          <a:p>
            <a:r>
              <a:rPr lang="nn-NO" dirty="0"/>
              <a:t>Apache Hive – SQL for Hadoop</a:t>
            </a:r>
          </a:p>
          <a:p>
            <a:r>
              <a:rPr lang="nn-NO" dirty="0" smtClean="0"/>
              <a:t>Apache Spark – scalable computation</a:t>
            </a:r>
          </a:p>
          <a:p>
            <a:r>
              <a:rPr lang="nn-NO" dirty="0" smtClean="0"/>
              <a:t>Apache Storm – realtime stream processing</a:t>
            </a:r>
          </a:p>
          <a:p>
            <a:endParaRPr lang="nn-NO" dirty="0"/>
          </a:p>
          <a:p>
            <a:r>
              <a:rPr lang="nn-NO" dirty="0" smtClean="0"/>
              <a:t>U-SQL – SQL and scalable computation</a:t>
            </a:r>
          </a:p>
          <a:p>
            <a:r>
              <a:rPr lang="nn-NO" dirty="0" smtClean="0"/>
              <a:t>Azure Stream Analytics</a:t>
            </a:r>
            <a:r>
              <a:rPr lang="nn-NO" dirty="0"/>
              <a:t> – realtime stream processing</a:t>
            </a:r>
          </a:p>
          <a:p>
            <a:endParaRPr lang="nn-NO" dirty="0" smtClean="0"/>
          </a:p>
          <a:p>
            <a:endParaRPr lang="nn-NO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Azure Data Lake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40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The case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006"/>
          <a:stretch/>
        </p:blipFill>
        <p:spPr>
          <a:xfrm>
            <a:off x="428400" y="3643604"/>
            <a:ext cx="1235423" cy="1018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006"/>
          <a:stretch/>
        </p:blipFill>
        <p:spPr>
          <a:xfrm>
            <a:off x="428400" y="2355979"/>
            <a:ext cx="1235423" cy="1018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006"/>
          <a:stretch/>
        </p:blipFill>
        <p:spPr>
          <a:xfrm>
            <a:off x="427101" y="1068354"/>
            <a:ext cx="1235423" cy="1018271"/>
          </a:xfrm>
          <a:prstGeom prst="rect">
            <a:avLst/>
          </a:prstGeom>
        </p:spPr>
      </p:pic>
      <p:pic>
        <p:nvPicPr>
          <p:cNvPr id="1028" name="Picture 4" descr="http://cnx.org/resources/8ad4bcc65699c31a5ae272baeed96f0cfc973e63/040_maths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0"/>
          <a:stretch/>
        </p:blipFill>
        <p:spPr bwMode="auto">
          <a:xfrm>
            <a:off x="1853748" y="2523930"/>
            <a:ext cx="1397972" cy="7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cnx.org/resources/8ad4bcc65699c31a5ae272baeed96f0cfc973e63/040_maths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0"/>
          <a:stretch/>
        </p:blipFill>
        <p:spPr bwMode="auto">
          <a:xfrm>
            <a:off x="1853748" y="1220355"/>
            <a:ext cx="1397972" cy="7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cnx.org/resources/8ad4bcc65699c31a5ae272baeed96f0cfc973e63/040_maths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0"/>
          <a:stretch/>
        </p:blipFill>
        <p:spPr bwMode="auto">
          <a:xfrm>
            <a:off x="1853748" y="3764416"/>
            <a:ext cx="1397972" cy="7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108905" y="2570585"/>
            <a:ext cx="1123237" cy="667008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smtClean="0"/>
              <a:t>Cloud storage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89327" y="1688971"/>
            <a:ext cx="1499472" cy="667008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smtClean="0"/>
              <a:t>Collection dashboard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089327" y="2570585"/>
            <a:ext cx="1499472" cy="667008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smtClean="0"/>
              <a:t>Data queries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89326" y="3452199"/>
            <a:ext cx="1499473" cy="667008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smtClean="0"/>
              <a:t>Consumption predictions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10339" y="1577489"/>
            <a:ext cx="598261" cy="890458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42944" y="3300575"/>
            <a:ext cx="620538" cy="818632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10339" y="2904089"/>
            <a:ext cx="598261" cy="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6441" y="2904089"/>
            <a:ext cx="598261" cy="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355771" y="2122714"/>
            <a:ext cx="611156" cy="53651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355156" y="3135086"/>
            <a:ext cx="635097" cy="574805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02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3297881" cy="437171"/>
          </a:xfrm>
        </p:spPr>
        <p:txBody>
          <a:bodyPr/>
          <a:lstStyle/>
          <a:p>
            <a:r>
              <a:rPr lang="nn-NO" dirty="0" smtClean="0"/>
              <a:t>The building blocks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9" y="2377737"/>
            <a:ext cx="624111" cy="613935"/>
          </a:xfrm>
          <a:prstGeom prst="rect">
            <a:avLst/>
          </a:prstGeom>
        </p:spPr>
      </p:pic>
      <p:pic>
        <p:nvPicPr>
          <p:cNvPr id="2052" name="Picture 4" descr="http://blog.sysfore.com/wp-content/uploads/2014/12/Stream-Analytic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78" y="3163092"/>
            <a:ext cx="783035" cy="78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27" y="769615"/>
            <a:ext cx="676369" cy="613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904" y="2295159"/>
            <a:ext cx="676369" cy="613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72961"/>
          <a:stretch/>
        </p:blipFill>
        <p:spPr>
          <a:xfrm>
            <a:off x="4249904" y="3820703"/>
            <a:ext cx="648607" cy="640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174" y="5706002"/>
            <a:ext cx="243379" cy="241549"/>
          </a:xfrm>
          <a:prstGeom prst="rect">
            <a:avLst/>
          </a:prstGeom>
        </p:spPr>
      </p:pic>
      <p:pic>
        <p:nvPicPr>
          <p:cNvPr id="2054" name="Picture 6" descr="http://blog.sysfore.com/wp-content/uploads/2014/12/Event-H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952" y="1452673"/>
            <a:ext cx="579524" cy="5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733" y="3003786"/>
            <a:ext cx="618586" cy="613935"/>
          </a:xfrm>
          <a:prstGeom prst="rect">
            <a:avLst/>
          </a:prstGeom>
        </p:spPr>
      </p:pic>
      <p:pic>
        <p:nvPicPr>
          <p:cNvPr id="2056" name="Picture 8" descr="http://blog.sysfore.com/wp-content/uploads/2014/12/Machine-Learnin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018" y="1156610"/>
            <a:ext cx="550845" cy="5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46942" y="4460710"/>
            <a:ext cx="924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Power BI</a:t>
            </a:r>
            <a:endParaRPr lang="en-US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130733" y="3617721"/>
            <a:ext cx="178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Data Lake Analytics</a:t>
            </a:r>
          </a:p>
          <a:p>
            <a:r>
              <a:rPr lang="nn-NO" sz="1600" dirty="0" smtClean="0"/>
              <a:t>&amp; U-SQL</a:t>
            </a:r>
            <a:endParaRPr lang="en-US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308207" y="1707455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Machine Learning</a:t>
            </a:r>
            <a:endParaRPr lang="en-US" sz="16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249904" y="1328531"/>
            <a:ext cx="1222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Blob storage</a:t>
            </a:r>
          </a:p>
          <a:p>
            <a:r>
              <a:rPr lang="nn-NO" sz="1600" dirty="0" smtClean="0"/>
              <a:t>for raw data</a:t>
            </a:r>
            <a:endParaRPr lang="en-US" sz="16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249904" y="2824915"/>
            <a:ext cx="1596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Blob storage</a:t>
            </a:r>
          </a:p>
          <a:p>
            <a:r>
              <a:rPr lang="nn-NO" sz="1600" dirty="0" smtClean="0"/>
              <a:t>for business data</a:t>
            </a:r>
            <a:endParaRPr lang="en-US" sz="16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083351" y="3856989"/>
            <a:ext cx="1574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Stream Analytics</a:t>
            </a:r>
            <a:endParaRPr lang="en-US" sz="1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832952" y="2012315"/>
            <a:ext cx="10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Event Hub</a:t>
            </a:r>
            <a:endParaRPr lang="en-US" sz="16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26404" y="2991672"/>
            <a:ext cx="1587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Service Fabric</a:t>
            </a:r>
          </a:p>
          <a:p>
            <a:r>
              <a:rPr lang="nn-NO" sz="1600" dirty="0" smtClean="0"/>
              <a:t>&amp; Stateful Actors</a:t>
            </a:r>
            <a:endParaRPr lang="en-US" sz="1600" dirty="0" smtClean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208314" y="2074586"/>
            <a:ext cx="555422" cy="402692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052" idx="0"/>
          </p:cNvCxnSpPr>
          <p:nvPr/>
        </p:nvCxnSpPr>
        <p:spPr>
          <a:xfrm>
            <a:off x="2155253" y="2342072"/>
            <a:ext cx="324543" cy="82102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032330" y="3559195"/>
            <a:ext cx="1105678" cy="386932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005608" y="2665299"/>
            <a:ext cx="1161058" cy="744391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938288" y="1242381"/>
            <a:ext cx="1274365" cy="2020077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Arrow Connector 2048"/>
          <p:cNvCxnSpPr/>
          <p:nvPr/>
        </p:nvCxnSpPr>
        <p:spPr>
          <a:xfrm>
            <a:off x="5005755" y="2623311"/>
            <a:ext cx="1003981" cy="380475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/>
          <p:cNvCxnSpPr/>
          <p:nvPr/>
        </p:nvCxnSpPr>
        <p:spPr>
          <a:xfrm flipV="1">
            <a:off x="6368274" y="2012315"/>
            <a:ext cx="90035" cy="87936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5313" y="270489"/>
            <a:ext cx="658603" cy="6967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965313" y="903827"/>
            <a:ext cx="9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 smtClean="0"/>
              <a:t>Web app</a:t>
            </a:r>
            <a:endParaRPr lang="en-US" sz="1600" dirty="0" smtClean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894863" y="750439"/>
            <a:ext cx="1030592" cy="541472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098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Simulated meter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9" y="3258836"/>
            <a:ext cx="1831992" cy="1475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8164" y="4331736"/>
                <a:ext cx="16435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nb-NO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64" y="4331736"/>
                <a:ext cx="1643527" cy="246221"/>
              </a:xfrm>
              <a:prstGeom prst="rect">
                <a:avLst/>
              </a:prstGeom>
              <a:blipFill>
                <a:blip r:embed="rId4"/>
                <a:stretch>
                  <a:fillRect l="-2222" r="-4074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99" y="1430036"/>
            <a:ext cx="1831992" cy="1449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7454" y="2476165"/>
                <a:ext cx="12750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nb-NO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54" y="2476165"/>
                <a:ext cx="1275028" cy="246221"/>
              </a:xfrm>
              <a:prstGeom prst="rect">
                <a:avLst/>
              </a:prstGeom>
              <a:blipFill>
                <a:blip r:embed="rId6"/>
                <a:stretch>
                  <a:fillRect l="-3349" r="-526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285" y="1201653"/>
            <a:ext cx="3866822" cy="23883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153" y="2993071"/>
            <a:ext cx="1895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sz="1600" dirty="0" smtClean="0"/>
              <a:t>Daily pattern</a:t>
            </a:r>
            <a:endParaRPr lang="en-US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92385" y="1201653"/>
            <a:ext cx="1895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sz="1600" dirty="0" smtClean="0"/>
              <a:t>Seasonal pattern</a:t>
            </a:r>
            <a:endParaRPr lang="en-US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967154" y="833088"/>
            <a:ext cx="1895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sz="1600" dirty="0" smtClean="0"/>
              <a:t>Combined pattern</a:t>
            </a:r>
            <a:endParaRPr lang="en-US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013496" y="3934603"/>
            <a:ext cx="5716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1600" dirty="0" smtClean="0"/>
              <a:t>+ a consumption factor because people have different needs</a:t>
            </a:r>
          </a:p>
          <a:p>
            <a:r>
              <a:rPr lang="nn-NO" sz="1600" dirty="0" smtClean="0"/>
              <a:t>+ some random noise to make it more realistic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27138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 smtClean="0"/>
              <a:t>A small grid company: 10.000 meters on hour resolution.</a:t>
            </a:r>
          </a:p>
          <a:p>
            <a:r>
              <a:rPr lang="nn-NO" dirty="0"/>
              <a:t>A </a:t>
            </a:r>
            <a:r>
              <a:rPr lang="nn-NO" dirty="0" smtClean="0"/>
              <a:t>big grid </a:t>
            </a:r>
            <a:r>
              <a:rPr lang="nn-NO" dirty="0"/>
              <a:t>company: </a:t>
            </a:r>
            <a:r>
              <a:rPr lang="nn-NO" dirty="0" smtClean="0"/>
              <a:t>1 mill. </a:t>
            </a:r>
            <a:r>
              <a:rPr lang="nn-NO" dirty="0"/>
              <a:t>meters </a:t>
            </a:r>
            <a:r>
              <a:rPr lang="nn-NO" dirty="0" smtClean="0"/>
              <a:t>or more on </a:t>
            </a:r>
            <a:r>
              <a:rPr lang="nn-NO" dirty="0"/>
              <a:t>hour resolution.</a:t>
            </a:r>
          </a:p>
          <a:p>
            <a:endParaRPr lang="nn-NO" dirty="0" smtClean="0"/>
          </a:p>
          <a:p>
            <a:r>
              <a:rPr lang="nn-NO" dirty="0" smtClean="0"/>
              <a:t>500 meters on second resolution</a:t>
            </a:r>
          </a:p>
          <a:p>
            <a:r>
              <a:rPr lang="nn-NO" dirty="0" smtClean="0"/>
              <a:t>equivalent to 500 * 60 * 60 = 1,8 mill. meters on hour resolution.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Data load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8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Meter simulator actors on Service </a:t>
            </a:r>
            <a:r>
              <a:rPr lang="nn-NO" dirty="0"/>
              <a:t>F</a:t>
            </a:r>
            <a:r>
              <a:rPr lang="nn-NO" dirty="0" smtClean="0"/>
              <a:t>abric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4181" y="3864077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6" name="Oval 5"/>
          <p:cNvSpPr/>
          <p:nvPr/>
        </p:nvSpPr>
        <p:spPr>
          <a:xfrm>
            <a:off x="737420" y="3217403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1312607" y="3488744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1312607" y="4023648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3531735" y="2840669"/>
            <a:ext cx="953729" cy="871863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 booter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5727290" y="2831691"/>
            <a:ext cx="993058" cy="889820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 booter </a:t>
            </a:r>
          </a:p>
          <a:p>
            <a:pPr algn="ctr"/>
            <a:r>
              <a:rPr lang="nn-NO" sz="1200" dirty="0" smtClean="0"/>
              <a:t>web client</a:t>
            </a:r>
            <a:endParaRPr lang="en-US" sz="12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616245" y="3276600"/>
            <a:ext cx="1032387" cy="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84322" y="3276600"/>
            <a:ext cx="1032387" cy="0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84322" y="3491202"/>
            <a:ext cx="1032388" cy="230309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384322" y="2840669"/>
            <a:ext cx="1032388" cy="219621"/>
          </a:xfrm>
          <a:prstGeom prst="straightConnector1">
            <a:avLst/>
          </a:prstGeom>
          <a:ln w="127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78427" y="1772914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1338164" y="2850500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659738" y="2542939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1349967" y="2247116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439442" y="1679951"/>
            <a:ext cx="850490" cy="806245"/>
          </a:xfrm>
          <a:prstGeom prst="ellipse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1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 smtClean="0"/>
              <a:t>Meter sim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486697" y="1450258"/>
            <a:ext cx="6543368" cy="3569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31735" y="1548774"/>
            <a:ext cx="259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n-NO" sz="1600" dirty="0" smtClean="0"/>
              <a:t>Service Fabric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27368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9" y="161026"/>
            <a:ext cx="4217709" cy="479053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109" y="161026"/>
            <a:ext cx="4294374" cy="4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699" y="2506309"/>
            <a:ext cx="7161725" cy="2219591"/>
          </a:xfrm>
        </p:spPr>
        <p:txBody>
          <a:bodyPr/>
          <a:lstStyle/>
          <a:p>
            <a:pPr marL="0" indent="0" algn="r">
              <a:buNone/>
            </a:pPr>
            <a:r>
              <a:rPr lang="en-US" sz="2800" dirty="0" smtClean="0"/>
              <a:t>github.com/</a:t>
            </a:r>
            <a:r>
              <a:rPr lang="en-US" sz="2800" dirty="0" err="1" smtClean="0"/>
              <a:t>torhovland</a:t>
            </a:r>
            <a:endParaRPr lang="en-US" sz="2800" dirty="0" smtClean="0"/>
          </a:p>
          <a:p>
            <a:pPr marL="0" indent="0" algn="r">
              <a:buNone/>
            </a:pPr>
            <a:r>
              <a:rPr lang="nb-NO" sz="2800" dirty="0" smtClean="0"/>
              <a:t>@torhovland</a:t>
            </a:r>
          </a:p>
          <a:p>
            <a:pPr marL="0" indent="0" algn="r">
              <a:buNone/>
            </a:pPr>
            <a:r>
              <a:rPr lang="nb-NO" sz="2800" dirty="0" smtClean="0"/>
              <a:t>tor.hovland@powel.com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29736"/>
            <a:ext cx="7160400" cy="496060"/>
          </a:xfrm>
        </p:spPr>
        <p:txBody>
          <a:bodyPr/>
          <a:lstStyle/>
          <a:p>
            <a:r>
              <a:rPr lang="nb-NO" sz="3600" dirty="0" smtClean="0"/>
              <a:t>Contact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428400" y="726842"/>
            <a:ext cx="7160400" cy="511558"/>
          </a:xfrm>
        </p:spPr>
        <p:txBody>
          <a:bodyPr/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033324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Company </a:t>
            </a:r>
            <a:r>
              <a:rPr lang="nb-NO" dirty="0" err="1" smtClean="0"/>
              <a:t>vision</a:t>
            </a:r>
            <a:endParaRPr lang="en-US" dirty="0"/>
          </a:p>
        </p:txBody>
      </p:sp>
      <p:pic>
        <p:nvPicPr>
          <p:cNvPr id="18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802" y="1282903"/>
            <a:ext cx="5565371" cy="3125585"/>
          </a:xfrm>
        </p:spPr>
      </p:pic>
      <p:sp>
        <p:nvSpPr>
          <p:cNvPr id="6" name="Content Placeholder 5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GB" dirty="0" smtClean="0"/>
              <a:t>Powel delivers software for tomorrow’s energy  and environmental needs – today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74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Demos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0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 smtClean="0"/>
              <a:t>Time foredraget.</a:t>
            </a:r>
          </a:p>
          <a:p>
            <a:r>
              <a:rPr lang="nn-NO" dirty="0" smtClean="0"/>
              <a:t>Utskrift.</a:t>
            </a:r>
          </a:p>
          <a:p>
            <a:r>
              <a:rPr lang="nn-NO" dirty="0" smtClean="0"/>
              <a:t>Testgjennomgang, riktig oppl.</a:t>
            </a:r>
          </a:p>
          <a:p>
            <a:r>
              <a:rPr lang="nn-NO" dirty="0" smtClean="0"/>
              <a:t>UX framework på web app.</a:t>
            </a:r>
          </a:p>
          <a:p>
            <a:r>
              <a:rPr lang="nn-NO" dirty="0" smtClean="0"/>
              <a:t>Github.</a:t>
            </a:r>
          </a:p>
          <a:p>
            <a:r>
              <a:rPr lang="nn-NO" dirty="0" smtClean="0"/>
              <a:t>Bilete på slides.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Todo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0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9" y="461502"/>
            <a:ext cx="8346143" cy="30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60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6882348" cy="46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336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8400003" cy="28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171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315200" cy="51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743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101" y="461502"/>
            <a:ext cx="5605639" cy="440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24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6192235" cy="440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3641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8241903" cy="36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114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461502"/>
            <a:ext cx="4835012" cy="44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923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mart Energy.png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3"/>
          <a:stretch/>
        </p:blipFill>
        <p:spPr>
          <a:xfrm>
            <a:off x="0" y="0"/>
            <a:ext cx="9144000" cy="486817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33767" y="1918431"/>
            <a:ext cx="2483707" cy="2483707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403056" y="88472"/>
            <a:ext cx="7160400" cy="43717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 </a:t>
            </a:r>
            <a:r>
              <a:rPr lang="en-US" dirty="0" smtClean="0">
                <a:solidFill>
                  <a:schemeClr val="bg1"/>
                </a:solidFill>
              </a:rPr>
              <a:t>Energy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878" y="381898"/>
            <a:ext cx="6189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FF"/>
                </a:solidFill>
              </a:rPr>
              <a:t>Maximising</a:t>
            </a:r>
            <a:r>
              <a:rPr lang="en-US" sz="2800" dirty="0" smtClean="0">
                <a:solidFill>
                  <a:srgbClr val="FFFFFF"/>
                </a:solidFill>
              </a:rPr>
              <a:t> renewable power 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production and trading</a:t>
            </a:r>
          </a:p>
        </p:txBody>
      </p:sp>
    </p:spTree>
    <p:extLst>
      <p:ext uri="{BB962C8B-B14F-4D97-AF65-F5344CB8AC3E}">
        <p14:creationId xmlns:p14="http://schemas.microsoft.com/office/powerpoint/2010/main" val="632819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88800" cy="51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17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0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810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332453" cy="51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7573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9381" y="0"/>
            <a:ext cx="10401868" cy="49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649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33767" y="1918431"/>
            <a:ext cx="2483707" cy="2483707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429699" y="803151"/>
            <a:ext cx="7160400" cy="43717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 </a:t>
            </a:r>
            <a:r>
              <a:rPr lang="en-US" dirty="0" smtClean="0">
                <a:solidFill>
                  <a:schemeClr val="bg1"/>
                </a:solidFill>
              </a:rPr>
              <a:t>Infrastructure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idx="4294967295"/>
          </p:nvPr>
        </p:nvSpPr>
        <p:spPr bwMode="gray">
          <a:xfrm>
            <a:off x="428399" y="1101248"/>
            <a:ext cx="8437305" cy="9087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Helping to make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informed decisions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72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sv-SE" dirty="0"/>
              <a:t>Supporting </a:t>
            </a:r>
            <a:r>
              <a:rPr lang="sv-SE" dirty="0" smtClean="0"/>
              <a:t>municipal processes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065" r="20431" b="20431"/>
          <a:stretch/>
        </p:blipFill>
        <p:spPr>
          <a:xfrm>
            <a:off x="-1" y="1325880"/>
            <a:ext cx="9144001" cy="3082832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21966" y="1238400"/>
            <a:ext cx="1339200" cy="133920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758671" y="1857525"/>
            <a:ext cx="1339200" cy="133920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8" t="-263" r="18342" b="263"/>
          <a:stretch/>
        </p:blipFill>
        <p:spPr bwMode="gray">
          <a:xfrm>
            <a:off x="3195376" y="1238400"/>
            <a:ext cx="1339200" cy="133920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12" name="Oval 11"/>
          <p:cNvSpPr/>
          <p:nvPr/>
        </p:nvSpPr>
        <p:spPr>
          <a:xfrm>
            <a:off x="4632082" y="1857525"/>
            <a:ext cx="1339200" cy="13392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28575"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66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-1"/>
          <a:stretch/>
        </p:blipFill>
        <p:spPr>
          <a:xfrm>
            <a:off x="0" y="0"/>
            <a:ext cx="9144000" cy="500352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flipH="1">
            <a:off x="5533767" y="1918431"/>
            <a:ext cx="2483707" cy="2483707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Contracting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idx="4294967295"/>
          </p:nvPr>
        </p:nvSpPr>
        <p:spPr>
          <a:xfrm>
            <a:off x="428400" y="759599"/>
            <a:ext cx="7160400" cy="1010417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Visualising</a:t>
            </a:r>
            <a:r>
              <a:rPr lang="en-US" dirty="0" smtClean="0">
                <a:solidFill>
                  <a:schemeClr val="bg1"/>
                </a:solidFill>
              </a:rPr>
              <a:t> the entire construction </a:t>
            </a:r>
          </a:p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rocess – start to finish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17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346266" y="4558804"/>
            <a:ext cx="1863978" cy="584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3088786" y="185966"/>
            <a:ext cx="6130394" cy="4957534"/>
            <a:chOff x="3776264" y="185966"/>
            <a:chExt cx="5368878" cy="4208807"/>
          </a:xfrm>
        </p:grpSpPr>
        <p:grpSp>
          <p:nvGrpSpPr>
            <p:cNvPr id="175" name="Group 174"/>
            <p:cNvGrpSpPr/>
            <p:nvPr/>
          </p:nvGrpSpPr>
          <p:grpSpPr>
            <a:xfrm>
              <a:off x="3776264" y="190322"/>
              <a:ext cx="5367737" cy="4204451"/>
              <a:chOff x="3237807" y="211644"/>
              <a:chExt cx="5906193" cy="4626214"/>
            </a:xfrm>
          </p:grpSpPr>
          <p:sp>
            <p:nvSpPr>
              <p:cNvPr id="184" name="Rectangle 3"/>
              <p:cNvSpPr/>
              <p:nvPr/>
            </p:nvSpPr>
            <p:spPr bwMode="gray">
              <a:xfrm>
                <a:off x="8571215" y="2594877"/>
                <a:ext cx="571198" cy="1071128"/>
              </a:xfrm>
              <a:custGeom>
                <a:avLst/>
                <a:gdLst/>
                <a:ahLst/>
                <a:cxnLst/>
                <a:rect l="l" t="t" r="r" b="b"/>
                <a:pathLst>
                  <a:path w="571198" h="1071128">
                    <a:moveTo>
                      <a:pt x="420911" y="498"/>
                    </a:moveTo>
                    <a:cubicBezTo>
                      <a:pt x="440635" y="-4042"/>
                      <a:pt x="446311" y="23769"/>
                      <a:pt x="503071" y="32850"/>
                    </a:cubicBezTo>
                    <a:cubicBezTo>
                      <a:pt x="526184" y="35623"/>
                      <a:pt x="549297" y="49408"/>
                      <a:pt x="571198" y="66312"/>
                    </a:cubicBezTo>
                    <a:lnTo>
                      <a:pt x="571198" y="1015981"/>
                    </a:lnTo>
                    <a:cubicBezTo>
                      <a:pt x="562562" y="1011734"/>
                      <a:pt x="552853" y="1009544"/>
                      <a:pt x="542425" y="1010587"/>
                    </a:cubicBezTo>
                    <a:cubicBezTo>
                      <a:pt x="515180" y="1016641"/>
                      <a:pt x="487935" y="1025722"/>
                      <a:pt x="469772" y="1037831"/>
                    </a:cubicBezTo>
                    <a:cubicBezTo>
                      <a:pt x="454636" y="1052966"/>
                      <a:pt x="436472" y="1071128"/>
                      <a:pt x="436472" y="1071128"/>
                    </a:cubicBezTo>
                    <a:cubicBezTo>
                      <a:pt x="421336" y="1007560"/>
                      <a:pt x="487935" y="998479"/>
                      <a:pt x="448581" y="965181"/>
                    </a:cubicBezTo>
                    <a:cubicBezTo>
                      <a:pt x="412255" y="931884"/>
                      <a:pt x="409227" y="977290"/>
                      <a:pt x="391064" y="940965"/>
                    </a:cubicBezTo>
                    <a:cubicBezTo>
                      <a:pt x="372901" y="907667"/>
                      <a:pt x="345655" y="940965"/>
                      <a:pt x="348683" y="916749"/>
                    </a:cubicBezTo>
                    <a:cubicBezTo>
                      <a:pt x="348683" y="910694"/>
                      <a:pt x="327492" y="813829"/>
                      <a:pt x="300247" y="810802"/>
                    </a:cubicBezTo>
                    <a:cubicBezTo>
                      <a:pt x="263920" y="807775"/>
                      <a:pt x="248784" y="777504"/>
                      <a:pt x="297220" y="771450"/>
                    </a:cubicBezTo>
                    <a:cubicBezTo>
                      <a:pt x="342628" y="765396"/>
                      <a:pt x="306302" y="792640"/>
                      <a:pt x="357764" y="789613"/>
                    </a:cubicBezTo>
                    <a:lnTo>
                      <a:pt x="369767" y="786024"/>
                    </a:lnTo>
                    <a:cubicBezTo>
                      <a:pt x="382266" y="774808"/>
                      <a:pt x="296841" y="745342"/>
                      <a:pt x="336574" y="732099"/>
                    </a:cubicBezTo>
                    <a:cubicBezTo>
                      <a:pt x="372901" y="719990"/>
                      <a:pt x="327492" y="716963"/>
                      <a:pt x="360792" y="695774"/>
                    </a:cubicBezTo>
                    <a:cubicBezTo>
                      <a:pt x="391064" y="674585"/>
                      <a:pt x="378955" y="704855"/>
                      <a:pt x="415282" y="695774"/>
                    </a:cubicBezTo>
                    <a:cubicBezTo>
                      <a:pt x="451609" y="686693"/>
                      <a:pt x="521235" y="719990"/>
                      <a:pt x="475826" y="683666"/>
                    </a:cubicBezTo>
                    <a:cubicBezTo>
                      <a:pt x="442527" y="656422"/>
                      <a:pt x="503071" y="614044"/>
                      <a:pt x="487935" y="589827"/>
                    </a:cubicBezTo>
                    <a:cubicBezTo>
                      <a:pt x="469772" y="562584"/>
                      <a:pt x="493990" y="562584"/>
                      <a:pt x="484908" y="544421"/>
                    </a:cubicBezTo>
                    <a:cubicBezTo>
                      <a:pt x="478854" y="526259"/>
                      <a:pt x="445554" y="511124"/>
                      <a:pt x="430418" y="532313"/>
                    </a:cubicBezTo>
                    <a:cubicBezTo>
                      <a:pt x="415282" y="550476"/>
                      <a:pt x="421336" y="541394"/>
                      <a:pt x="381982" y="523232"/>
                    </a:cubicBezTo>
                    <a:cubicBezTo>
                      <a:pt x="342628" y="502043"/>
                      <a:pt x="312356" y="514151"/>
                      <a:pt x="266948" y="553503"/>
                    </a:cubicBezTo>
                    <a:cubicBezTo>
                      <a:pt x="224566" y="589827"/>
                      <a:pt x="212457" y="556530"/>
                      <a:pt x="191267" y="589827"/>
                    </a:cubicBezTo>
                    <a:cubicBezTo>
                      <a:pt x="182185" y="626152"/>
                      <a:pt x="157967" y="607990"/>
                      <a:pt x="160995" y="632206"/>
                    </a:cubicBezTo>
                    <a:cubicBezTo>
                      <a:pt x="157967" y="607990"/>
                      <a:pt x="167049" y="620098"/>
                      <a:pt x="176131" y="583773"/>
                    </a:cubicBezTo>
                    <a:cubicBezTo>
                      <a:pt x="97423" y="544421"/>
                      <a:pt x="215485" y="571665"/>
                      <a:pt x="154940" y="499016"/>
                    </a:cubicBezTo>
                    <a:cubicBezTo>
                      <a:pt x="91368" y="423339"/>
                      <a:pt x="91368" y="429394"/>
                      <a:pt x="64123" y="438475"/>
                    </a:cubicBezTo>
                    <a:cubicBezTo>
                      <a:pt x="36878" y="447556"/>
                      <a:pt x="67151" y="393069"/>
                      <a:pt x="15688" y="374907"/>
                    </a:cubicBezTo>
                    <a:cubicBezTo>
                      <a:pt x="-32748" y="359771"/>
                      <a:pt x="48987" y="290149"/>
                      <a:pt x="21742" y="259879"/>
                    </a:cubicBezTo>
                    <a:cubicBezTo>
                      <a:pt x="-5503" y="229608"/>
                      <a:pt x="67151" y="123662"/>
                      <a:pt x="88341" y="156959"/>
                    </a:cubicBezTo>
                    <a:cubicBezTo>
                      <a:pt x="145858" y="241716"/>
                      <a:pt x="167049" y="217500"/>
                      <a:pt x="160995" y="153932"/>
                    </a:cubicBezTo>
                    <a:cubicBezTo>
                      <a:pt x="154940" y="90364"/>
                      <a:pt x="260893" y="72202"/>
                      <a:pt x="297220" y="20742"/>
                    </a:cubicBezTo>
                    <a:cubicBezTo>
                      <a:pt x="333547" y="-33745"/>
                      <a:pt x="345655" y="60093"/>
                      <a:pt x="394091" y="17715"/>
                    </a:cubicBezTo>
                    <a:cubicBezTo>
                      <a:pt x="406200" y="7120"/>
                      <a:pt x="414336" y="2012"/>
                      <a:pt x="420911" y="49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6559796" y="378402"/>
                <a:ext cx="2584204" cy="3353015"/>
                <a:chOff x="6559796" y="378402"/>
                <a:chExt cx="2584204" cy="3353015"/>
              </a:xfrm>
            </p:grpSpPr>
            <p:sp>
              <p:nvSpPr>
                <p:cNvPr id="349" name="Freeform 8"/>
                <p:cNvSpPr>
                  <a:spLocks/>
                </p:cNvSpPr>
                <p:nvPr/>
              </p:nvSpPr>
              <p:spPr bwMode="auto">
                <a:xfrm>
                  <a:off x="6559796" y="2186900"/>
                  <a:ext cx="257732" cy="130209"/>
                </a:xfrm>
                <a:custGeom>
                  <a:avLst/>
                  <a:gdLst>
                    <a:gd name="T0" fmla="*/ 72 w 81"/>
                    <a:gd name="T1" fmla="*/ 14 h 41"/>
                    <a:gd name="T2" fmla="*/ 39 w 81"/>
                    <a:gd name="T3" fmla="*/ 5 h 41"/>
                    <a:gd name="T4" fmla="*/ 37 w 81"/>
                    <a:gd name="T5" fmla="*/ 11 h 41"/>
                    <a:gd name="T6" fmla="*/ 26 w 81"/>
                    <a:gd name="T7" fmla="*/ 17 h 41"/>
                    <a:gd name="T8" fmla="*/ 31 w 81"/>
                    <a:gd name="T9" fmla="*/ 5 h 41"/>
                    <a:gd name="T10" fmla="*/ 24 w 81"/>
                    <a:gd name="T11" fmla="*/ 10 h 41"/>
                    <a:gd name="T12" fmla="*/ 10 w 81"/>
                    <a:gd name="T13" fmla="*/ 14 h 41"/>
                    <a:gd name="T14" fmla="*/ 0 w 81"/>
                    <a:gd name="T15" fmla="*/ 32 h 41"/>
                    <a:gd name="T16" fmla="*/ 74 w 81"/>
                    <a:gd name="T17" fmla="*/ 35 h 41"/>
                    <a:gd name="T18" fmla="*/ 72 w 81"/>
                    <a:gd name="T19" fmla="*/ 1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" h="41">
                      <a:moveTo>
                        <a:pt x="72" y="14"/>
                      </a:moveTo>
                      <a:cubicBezTo>
                        <a:pt x="61" y="6"/>
                        <a:pt x="70" y="18"/>
                        <a:pt x="39" y="5"/>
                      </a:cubicBezTo>
                      <a:cubicBezTo>
                        <a:pt x="39" y="9"/>
                        <a:pt x="35" y="4"/>
                        <a:pt x="37" y="11"/>
                      </a:cubicBezTo>
                      <a:cubicBezTo>
                        <a:pt x="39" y="17"/>
                        <a:pt x="30" y="18"/>
                        <a:pt x="26" y="17"/>
                      </a:cubicBezTo>
                      <a:cubicBezTo>
                        <a:pt x="22" y="15"/>
                        <a:pt x="28" y="10"/>
                        <a:pt x="31" y="5"/>
                      </a:cubicBezTo>
                      <a:cubicBezTo>
                        <a:pt x="35" y="0"/>
                        <a:pt x="32" y="3"/>
                        <a:pt x="24" y="10"/>
                      </a:cubicBezTo>
                      <a:cubicBezTo>
                        <a:pt x="18" y="18"/>
                        <a:pt x="20" y="14"/>
                        <a:pt x="10" y="14"/>
                      </a:cubicBezTo>
                      <a:cubicBezTo>
                        <a:pt x="0" y="15"/>
                        <a:pt x="13" y="24"/>
                        <a:pt x="0" y="32"/>
                      </a:cubicBezTo>
                      <a:cubicBezTo>
                        <a:pt x="29" y="38"/>
                        <a:pt x="58" y="41"/>
                        <a:pt x="74" y="35"/>
                      </a:cubicBezTo>
                      <a:cubicBezTo>
                        <a:pt x="70" y="22"/>
                        <a:pt x="81" y="20"/>
                        <a:pt x="72" y="14"/>
                      </a:cubicBezTo>
                      <a:close/>
                    </a:path>
                  </a:pathLst>
                </a:custGeom>
                <a:solidFill>
                  <a:srgbClr val="CBCBC2"/>
                </a:soli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50" name="Freeform 5"/>
                <p:cNvSpPr>
                  <a:spLocks/>
                </p:cNvSpPr>
                <p:nvPr/>
              </p:nvSpPr>
              <p:spPr bwMode="auto">
                <a:xfrm>
                  <a:off x="7134104" y="378402"/>
                  <a:ext cx="2009896" cy="3353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896" h="3348736">
                      <a:moveTo>
                        <a:pt x="354368" y="780"/>
                      </a:moveTo>
                      <a:cubicBezTo>
                        <a:pt x="362119" y="-1307"/>
                        <a:pt x="374640" y="482"/>
                        <a:pt x="397696" y="10023"/>
                      </a:cubicBezTo>
                      <a:cubicBezTo>
                        <a:pt x="483556" y="48188"/>
                        <a:pt x="359535" y="38646"/>
                        <a:pt x="483556" y="76811"/>
                      </a:cubicBezTo>
                      <a:cubicBezTo>
                        <a:pt x="604397" y="121337"/>
                        <a:pt x="569417" y="45007"/>
                        <a:pt x="712518" y="134058"/>
                      </a:cubicBezTo>
                      <a:cubicBezTo>
                        <a:pt x="852439" y="223110"/>
                        <a:pt x="842899" y="191306"/>
                        <a:pt x="973280" y="273996"/>
                      </a:cubicBezTo>
                      <a:cubicBezTo>
                        <a:pt x="1103661" y="359867"/>
                        <a:pt x="1062321" y="410753"/>
                        <a:pt x="931940" y="487083"/>
                      </a:cubicBezTo>
                      <a:cubicBezTo>
                        <a:pt x="801559" y="563413"/>
                        <a:pt x="661638" y="458459"/>
                        <a:pt x="521717" y="439377"/>
                      </a:cubicBezTo>
                      <a:cubicBezTo>
                        <a:pt x="378615" y="417114"/>
                        <a:pt x="356355" y="318522"/>
                        <a:pt x="372255" y="378949"/>
                      </a:cubicBezTo>
                      <a:cubicBezTo>
                        <a:pt x="384975" y="436197"/>
                        <a:pt x="458116" y="448918"/>
                        <a:pt x="534437" y="506166"/>
                      </a:cubicBezTo>
                      <a:cubicBezTo>
                        <a:pt x="610757" y="563413"/>
                        <a:pt x="486736" y="572954"/>
                        <a:pt x="540797" y="617480"/>
                      </a:cubicBezTo>
                      <a:cubicBezTo>
                        <a:pt x="594857" y="662005"/>
                        <a:pt x="524897" y="703350"/>
                        <a:pt x="617117" y="722433"/>
                      </a:cubicBezTo>
                      <a:cubicBezTo>
                        <a:pt x="709338" y="735154"/>
                        <a:pt x="687078" y="830567"/>
                        <a:pt x="766579" y="786041"/>
                      </a:cubicBezTo>
                      <a:cubicBezTo>
                        <a:pt x="846079" y="738335"/>
                        <a:pt x="747498" y="747876"/>
                        <a:pt x="693438" y="693809"/>
                      </a:cubicBezTo>
                      <a:cubicBezTo>
                        <a:pt x="639377" y="639742"/>
                        <a:pt x="667998" y="598397"/>
                        <a:pt x="798379" y="662005"/>
                      </a:cubicBezTo>
                      <a:cubicBezTo>
                        <a:pt x="928760" y="725613"/>
                        <a:pt x="1030521" y="722433"/>
                        <a:pt x="951020" y="636562"/>
                      </a:cubicBezTo>
                      <a:cubicBezTo>
                        <a:pt x="871519" y="550691"/>
                        <a:pt x="938300" y="560232"/>
                        <a:pt x="1065501" y="471181"/>
                      </a:cubicBezTo>
                      <a:cubicBezTo>
                        <a:pt x="1192702" y="382130"/>
                        <a:pt x="1269022" y="585676"/>
                        <a:pt x="1249942" y="509346"/>
                      </a:cubicBezTo>
                      <a:cubicBezTo>
                        <a:pt x="1237222" y="433016"/>
                        <a:pt x="1329443" y="420295"/>
                        <a:pt x="1246762" y="369408"/>
                      </a:cubicBezTo>
                      <a:cubicBezTo>
                        <a:pt x="1170442" y="318522"/>
                        <a:pt x="1300823" y="261275"/>
                        <a:pt x="1224502" y="197666"/>
                      </a:cubicBezTo>
                      <a:cubicBezTo>
                        <a:pt x="1148182" y="134058"/>
                        <a:pt x="1240402" y="184945"/>
                        <a:pt x="1326263" y="181765"/>
                      </a:cubicBezTo>
                      <a:cubicBezTo>
                        <a:pt x="1412124" y="178584"/>
                        <a:pt x="1469364" y="280357"/>
                        <a:pt x="1412124" y="280357"/>
                      </a:cubicBezTo>
                      <a:cubicBezTo>
                        <a:pt x="1351703" y="280357"/>
                        <a:pt x="1269022" y="324883"/>
                        <a:pt x="1335803" y="353506"/>
                      </a:cubicBezTo>
                      <a:cubicBezTo>
                        <a:pt x="1402583" y="385310"/>
                        <a:pt x="1361243" y="442557"/>
                        <a:pt x="1418484" y="404393"/>
                      </a:cubicBezTo>
                      <a:cubicBezTo>
                        <a:pt x="1478904" y="372589"/>
                        <a:pt x="1491624" y="452099"/>
                        <a:pt x="1526604" y="337604"/>
                      </a:cubicBezTo>
                      <a:cubicBezTo>
                        <a:pt x="1561585" y="226290"/>
                        <a:pt x="1583845" y="308981"/>
                        <a:pt x="1768286" y="210388"/>
                      </a:cubicBezTo>
                      <a:cubicBezTo>
                        <a:pt x="1894919" y="145991"/>
                        <a:pt x="1980990" y="117814"/>
                        <a:pt x="2009896" y="117743"/>
                      </a:cubicBezTo>
                      <a:lnTo>
                        <a:pt x="2009896" y="134151"/>
                      </a:lnTo>
                      <a:cubicBezTo>
                        <a:pt x="1974193" y="158011"/>
                        <a:pt x="1963512" y="222844"/>
                        <a:pt x="2009896" y="223041"/>
                      </a:cubicBezTo>
                      <a:lnTo>
                        <a:pt x="2009896" y="2283783"/>
                      </a:lnTo>
                      <a:cubicBezTo>
                        <a:pt x="1987487" y="2266347"/>
                        <a:pt x="1963748" y="2251994"/>
                        <a:pt x="1940008" y="2249026"/>
                      </a:cubicBezTo>
                      <a:cubicBezTo>
                        <a:pt x="1863687" y="2236304"/>
                        <a:pt x="1879587" y="2191779"/>
                        <a:pt x="1828707" y="2233124"/>
                      </a:cubicBezTo>
                      <a:cubicBezTo>
                        <a:pt x="1781006" y="2277650"/>
                        <a:pt x="1768286" y="2182238"/>
                        <a:pt x="1733306" y="2236304"/>
                      </a:cubicBezTo>
                      <a:cubicBezTo>
                        <a:pt x="1698326" y="2290371"/>
                        <a:pt x="1590205" y="2306273"/>
                        <a:pt x="1596565" y="2369881"/>
                      </a:cubicBezTo>
                      <a:cubicBezTo>
                        <a:pt x="1602925" y="2433489"/>
                        <a:pt x="1580665" y="2458933"/>
                        <a:pt x="1523424" y="2373062"/>
                      </a:cubicBezTo>
                      <a:cubicBezTo>
                        <a:pt x="1504344" y="2341258"/>
                        <a:pt x="1431204" y="2446211"/>
                        <a:pt x="1456644" y="2478015"/>
                      </a:cubicBezTo>
                      <a:cubicBezTo>
                        <a:pt x="1485264" y="2506639"/>
                        <a:pt x="1402583" y="2576608"/>
                        <a:pt x="1450284" y="2592510"/>
                      </a:cubicBezTo>
                      <a:cubicBezTo>
                        <a:pt x="1504344" y="2611592"/>
                        <a:pt x="1472544" y="2665659"/>
                        <a:pt x="1501164" y="2656118"/>
                      </a:cubicBezTo>
                      <a:cubicBezTo>
                        <a:pt x="1526604" y="2646576"/>
                        <a:pt x="1526604" y="2640216"/>
                        <a:pt x="1590205" y="2716545"/>
                      </a:cubicBezTo>
                      <a:cubicBezTo>
                        <a:pt x="1650625" y="2789694"/>
                        <a:pt x="1532964" y="2761071"/>
                        <a:pt x="1612465" y="2802416"/>
                      </a:cubicBezTo>
                      <a:cubicBezTo>
                        <a:pt x="1602925" y="2837401"/>
                        <a:pt x="1593385" y="2824679"/>
                        <a:pt x="1593385" y="2850122"/>
                      </a:cubicBezTo>
                      <a:lnTo>
                        <a:pt x="1592043" y="2859564"/>
                      </a:lnTo>
                      <a:cubicBezTo>
                        <a:pt x="1586826" y="2861651"/>
                        <a:pt x="1569535" y="2848532"/>
                        <a:pt x="1536144" y="2881926"/>
                      </a:cubicBezTo>
                      <a:cubicBezTo>
                        <a:pt x="1491624" y="2920091"/>
                        <a:pt x="1488444" y="2955075"/>
                        <a:pt x="1447104" y="2986879"/>
                      </a:cubicBezTo>
                      <a:cubicBezTo>
                        <a:pt x="1412124" y="3018683"/>
                        <a:pt x="1491624" y="3005962"/>
                        <a:pt x="1494804" y="3063209"/>
                      </a:cubicBezTo>
                      <a:cubicBezTo>
                        <a:pt x="1501164" y="3120456"/>
                        <a:pt x="1526604" y="3012323"/>
                        <a:pt x="1510704" y="3110915"/>
                      </a:cubicBezTo>
                      <a:cubicBezTo>
                        <a:pt x="1494804" y="3212688"/>
                        <a:pt x="1536144" y="3196786"/>
                        <a:pt x="1583845" y="3282657"/>
                      </a:cubicBezTo>
                      <a:cubicBezTo>
                        <a:pt x="1571125" y="3311280"/>
                        <a:pt x="1548865" y="3314461"/>
                        <a:pt x="1542504" y="3336724"/>
                      </a:cubicBezTo>
                      <a:cubicBezTo>
                        <a:pt x="1536144" y="3352626"/>
                        <a:pt x="1494804" y="3355806"/>
                        <a:pt x="1485264" y="3327182"/>
                      </a:cubicBezTo>
                      <a:cubicBezTo>
                        <a:pt x="1478904" y="3295378"/>
                        <a:pt x="1459824" y="3317641"/>
                        <a:pt x="1453464" y="3289018"/>
                      </a:cubicBezTo>
                      <a:lnTo>
                        <a:pt x="1448545" y="3280271"/>
                      </a:lnTo>
                      <a:cubicBezTo>
                        <a:pt x="1443328" y="3279675"/>
                        <a:pt x="1436769" y="3296969"/>
                        <a:pt x="1424844" y="3273116"/>
                      </a:cubicBezTo>
                      <a:cubicBezTo>
                        <a:pt x="1380323" y="3263574"/>
                        <a:pt x="1386683" y="3260394"/>
                        <a:pt x="1370783" y="3247672"/>
                      </a:cubicBezTo>
                      <a:cubicBezTo>
                        <a:pt x="1351703" y="3234951"/>
                        <a:pt x="1396223" y="3209508"/>
                        <a:pt x="1361243" y="3209508"/>
                      </a:cubicBezTo>
                      <a:cubicBezTo>
                        <a:pt x="1332623" y="3212688"/>
                        <a:pt x="1342163" y="3196786"/>
                        <a:pt x="1326263" y="3190425"/>
                      </a:cubicBezTo>
                      <a:cubicBezTo>
                        <a:pt x="1310363" y="3180884"/>
                        <a:pt x="1310363" y="3203147"/>
                        <a:pt x="1281742" y="3187245"/>
                      </a:cubicBezTo>
                      <a:cubicBezTo>
                        <a:pt x="1259482" y="3174523"/>
                        <a:pt x="1253122" y="3222229"/>
                        <a:pt x="1230862" y="3209508"/>
                      </a:cubicBezTo>
                      <a:lnTo>
                        <a:pt x="1222018" y="3200066"/>
                      </a:lnTo>
                      <a:cubicBezTo>
                        <a:pt x="1221123" y="3192612"/>
                        <a:pt x="1237222" y="3189630"/>
                        <a:pt x="1208602" y="3177704"/>
                      </a:cubicBezTo>
                      <a:cubicBezTo>
                        <a:pt x="1170442" y="3161802"/>
                        <a:pt x="1160902" y="3142719"/>
                        <a:pt x="1148182" y="3145900"/>
                      </a:cubicBezTo>
                      <a:cubicBezTo>
                        <a:pt x="1132281" y="3152260"/>
                        <a:pt x="1129101" y="3123637"/>
                        <a:pt x="1094121" y="3139539"/>
                      </a:cubicBezTo>
                      <a:cubicBezTo>
                        <a:pt x="1049601" y="3152260"/>
                        <a:pt x="1059141" y="3126817"/>
                        <a:pt x="1036881" y="3126817"/>
                      </a:cubicBezTo>
                      <a:cubicBezTo>
                        <a:pt x="1011440" y="3126817"/>
                        <a:pt x="1005080" y="3098193"/>
                        <a:pt x="989180" y="3104554"/>
                      </a:cubicBezTo>
                      <a:cubicBezTo>
                        <a:pt x="976460" y="3110915"/>
                        <a:pt x="954200" y="3101374"/>
                        <a:pt x="941480" y="3120456"/>
                      </a:cubicBezTo>
                      <a:cubicBezTo>
                        <a:pt x="842899" y="3021864"/>
                        <a:pt x="893780" y="3040946"/>
                        <a:pt x="833359" y="3025044"/>
                      </a:cubicBezTo>
                      <a:cubicBezTo>
                        <a:pt x="776119" y="3009142"/>
                        <a:pt x="817459" y="2999601"/>
                        <a:pt x="776119" y="2990060"/>
                      </a:cubicBezTo>
                      <a:cubicBezTo>
                        <a:pt x="734778" y="2983699"/>
                        <a:pt x="757038" y="2967797"/>
                        <a:pt x="715698" y="2951895"/>
                      </a:cubicBezTo>
                      <a:cubicBezTo>
                        <a:pt x="667998" y="2929632"/>
                        <a:pt x="706158" y="2935993"/>
                        <a:pt x="699798" y="2913730"/>
                      </a:cubicBezTo>
                      <a:cubicBezTo>
                        <a:pt x="693438" y="2894648"/>
                        <a:pt x="722058" y="2923271"/>
                        <a:pt x="741138" y="2916911"/>
                      </a:cubicBezTo>
                      <a:cubicBezTo>
                        <a:pt x="760218" y="2910550"/>
                        <a:pt x="785659" y="2939173"/>
                        <a:pt x="769759" y="2904189"/>
                      </a:cubicBezTo>
                      <a:cubicBezTo>
                        <a:pt x="763398" y="2888287"/>
                        <a:pt x="772939" y="2885107"/>
                        <a:pt x="785659" y="2856483"/>
                      </a:cubicBezTo>
                      <a:cubicBezTo>
                        <a:pt x="792019" y="2831040"/>
                        <a:pt x="798379" y="2831040"/>
                        <a:pt x="826999" y="2840581"/>
                      </a:cubicBezTo>
                      <a:cubicBezTo>
                        <a:pt x="852439" y="2850122"/>
                        <a:pt x="820639" y="2805596"/>
                        <a:pt x="801559" y="2808777"/>
                      </a:cubicBezTo>
                      <a:cubicBezTo>
                        <a:pt x="785659" y="2811957"/>
                        <a:pt x="760218" y="2776973"/>
                        <a:pt x="785659" y="2773792"/>
                      </a:cubicBezTo>
                      <a:cubicBezTo>
                        <a:pt x="830179" y="2773792"/>
                        <a:pt x="804739" y="2757890"/>
                        <a:pt x="855619" y="2745169"/>
                      </a:cubicBezTo>
                      <a:cubicBezTo>
                        <a:pt x="896960" y="2732447"/>
                        <a:pt x="893780" y="2700643"/>
                        <a:pt x="861979" y="2716545"/>
                      </a:cubicBezTo>
                      <a:lnTo>
                        <a:pt x="841508" y="2724397"/>
                      </a:lnTo>
                      <a:cubicBezTo>
                        <a:pt x="829583" y="2725291"/>
                        <a:pt x="837334" y="2710980"/>
                        <a:pt x="811099" y="2732447"/>
                      </a:cubicBezTo>
                      <a:cubicBezTo>
                        <a:pt x="795199" y="2649757"/>
                        <a:pt x="846079" y="2684741"/>
                        <a:pt x="849259" y="2656118"/>
                      </a:cubicBezTo>
                      <a:cubicBezTo>
                        <a:pt x="858799" y="2627494"/>
                        <a:pt x="916040" y="2665659"/>
                        <a:pt x="931940" y="2633855"/>
                      </a:cubicBezTo>
                      <a:cubicBezTo>
                        <a:pt x="947840" y="2608412"/>
                        <a:pt x="941480" y="2579788"/>
                        <a:pt x="922400" y="2570247"/>
                      </a:cubicBezTo>
                      <a:cubicBezTo>
                        <a:pt x="903320" y="2560706"/>
                        <a:pt x="922400" y="2544803"/>
                        <a:pt x="941480" y="2541623"/>
                      </a:cubicBezTo>
                      <a:lnTo>
                        <a:pt x="950275" y="2539586"/>
                      </a:lnTo>
                      <a:cubicBezTo>
                        <a:pt x="954001" y="2535859"/>
                        <a:pt x="943865" y="2528106"/>
                        <a:pt x="931940" y="2525721"/>
                      </a:cubicBezTo>
                      <a:cubicBezTo>
                        <a:pt x="916040" y="2525721"/>
                        <a:pt x="922400" y="2512999"/>
                        <a:pt x="947840" y="2497097"/>
                      </a:cubicBezTo>
                      <a:lnTo>
                        <a:pt x="957281" y="2489842"/>
                      </a:lnTo>
                      <a:cubicBezTo>
                        <a:pt x="960560" y="2484177"/>
                        <a:pt x="948635" y="2481195"/>
                        <a:pt x="951020" y="2462113"/>
                      </a:cubicBezTo>
                      <a:cubicBezTo>
                        <a:pt x="954200" y="2439850"/>
                        <a:pt x="925580" y="2478015"/>
                        <a:pt x="916040" y="2449391"/>
                      </a:cubicBezTo>
                      <a:cubicBezTo>
                        <a:pt x="900140" y="2420768"/>
                        <a:pt x="868339" y="2439850"/>
                        <a:pt x="849259" y="2423948"/>
                      </a:cubicBezTo>
                      <a:cubicBezTo>
                        <a:pt x="817459" y="2385783"/>
                        <a:pt x="804739" y="2430309"/>
                        <a:pt x="779299" y="2408046"/>
                      </a:cubicBezTo>
                      <a:cubicBezTo>
                        <a:pt x="753858" y="2382603"/>
                        <a:pt x="766579" y="2347619"/>
                        <a:pt x="715698" y="2373062"/>
                      </a:cubicBezTo>
                      <a:cubicBezTo>
                        <a:pt x="661638" y="2401685"/>
                        <a:pt x="664818" y="2350799"/>
                        <a:pt x="626657" y="2366701"/>
                      </a:cubicBezTo>
                      <a:cubicBezTo>
                        <a:pt x="585317" y="2382603"/>
                        <a:pt x="613937" y="2334897"/>
                        <a:pt x="591677" y="2296732"/>
                      </a:cubicBezTo>
                      <a:cubicBezTo>
                        <a:pt x="563057" y="2258567"/>
                        <a:pt x="563057" y="2287191"/>
                        <a:pt x="531257" y="2277650"/>
                      </a:cubicBezTo>
                      <a:lnTo>
                        <a:pt x="517096" y="2270891"/>
                      </a:lnTo>
                      <a:cubicBezTo>
                        <a:pt x="510984" y="2266121"/>
                        <a:pt x="524102" y="2264928"/>
                        <a:pt x="512176" y="2245846"/>
                      </a:cubicBezTo>
                      <a:cubicBezTo>
                        <a:pt x="489916" y="2220402"/>
                        <a:pt x="550337" y="2217222"/>
                        <a:pt x="521717" y="2201320"/>
                      </a:cubicBezTo>
                      <a:cubicBezTo>
                        <a:pt x="474016" y="2175877"/>
                        <a:pt x="508996" y="2134532"/>
                        <a:pt x="474016" y="2156794"/>
                      </a:cubicBezTo>
                      <a:cubicBezTo>
                        <a:pt x="454936" y="2166336"/>
                        <a:pt x="458116" y="2131351"/>
                        <a:pt x="429496" y="2153614"/>
                      </a:cubicBezTo>
                      <a:cubicBezTo>
                        <a:pt x="400876" y="2172696"/>
                        <a:pt x="372255" y="2134532"/>
                        <a:pt x="369075" y="2166336"/>
                      </a:cubicBezTo>
                      <a:cubicBezTo>
                        <a:pt x="365895" y="2198140"/>
                        <a:pt x="330915" y="2175877"/>
                        <a:pt x="327735" y="2175877"/>
                      </a:cubicBezTo>
                      <a:cubicBezTo>
                        <a:pt x="292755" y="2128171"/>
                        <a:pt x="337275" y="2124990"/>
                        <a:pt x="299115" y="2090006"/>
                      </a:cubicBezTo>
                      <a:cubicBezTo>
                        <a:pt x="283215" y="2074104"/>
                        <a:pt x="299115" y="2039120"/>
                        <a:pt x="327735" y="2058202"/>
                      </a:cubicBezTo>
                      <a:cubicBezTo>
                        <a:pt x="359535" y="2083645"/>
                        <a:pt x="369075" y="2058202"/>
                        <a:pt x="388155" y="2042300"/>
                      </a:cubicBezTo>
                      <a:lnTo>
                        <a:pt x="398292" y="2030075"/>
                      </a:lnTo>
                      <a:cubicBezTo>
                        <a:pt x="398888" y="2021429"/>
                        <a:pt x="376230" y="2020832"/>
                        <a:pt x="378615" y="2004135"/>
                      </a:cubicBezTo>
                      <a:cubicBezTo>
                        <a:pt x="378615" y="1972331"/>
                        <a:pt x="305475" y="2007315"/>
                        <a:pt x="330915" y="1972331"/>
                      </a:cubicBezTo>
                      <a:cubicBezTo>
                        <a:pt x="346815" y="1946888"/>
                        <a:pt x="292755" y="1965970"/>
                        <a:pt x="280035" y="1908723"/>
                      </a:cubicBezTo>
                      <a:cubicBezTo>
                        <a:pt x="273675" y="1867378"/>
                        <a:pt x="235514" y="1876919"/>
                        <a:pt x="264134" y="1854656"/>
                      </a:cubicBezTo>
                      <a:cubicBezTo>
                        <a:pt x="289575" y="1835574"/>
                        <a:pt x="248234" y="1838754"/>
                        <a:pt x="264134" y="1800589"/>
                      </a:cubicBezTo>
                      <a:cubicBezTo>
                        <a:pt x="276855" y="1765605"/>
                        <a:pt x="248234" y="1781507"/>
                        <a:pt x="238694" y="1768785"/>
                      </a:cubicBezTo>
                      <a:cubicBezTo>
                        <a:pt x="225974" y="1752883"/>
                        <a:pt x="206894" y="1743342"/>
                        <a:pt x="168734" y="1765605"/>
                      </a:cubicBezTo>
                      <a:lnTo>
                        <a:pt x="152386" y="1767394"/>
                      </a:lnTo>
                      <a:cubicBezTo>
                        <a:pt x="145678" y="1759045"/>
                        <a:pt x="159989" y="1727440"/>
                        <a:pt x="124213" y="1736981"/>
                      </a:cubicBezTo>
                      <a:cubicBezTo>
                        <a:pt x="76513" y="1746523"/>
                        <a:pt x="108313" y="1714718"/>
                        <a:pt x="57433" y="1717899"/>
                      </a:cubicBezTo>
                      <a:cubicBezTo>
                        <a:pt x="57455" y="1717855"/>
                        <a:pt x="70136" y="1692434"/>
                        <a:pt x="51073" y="1667012"/>
                      </a:cubicBezTo>
                      <a:cubicBezTo>
                        <a:pt x="25633" y="1641569"/>
                        <a:pt x="44713" y="1635208"/>
                        <a:pt x="31993" y="1638389"/>
                      </a:cubicBezTo>
                      <a:cubicBezTo>
                        <a:pt x="16093" y="1641569"/>
                        <a:pt x="22453" y="1603404"/>
                        <a:pt x="31993" y="1597044"/>
                      </a:cubicBezTo>
                      <a:cubicBezTo>
                        <a:pt x="51073" y="1577961"/>
                        <a:pt x="19273" y="1574781"/>
                        <a:pt x="192" y="1552518"/>
                      </a:cubicBezTo>
                      <a:cubicBezTo>
                        <a:pt x="9732" y="1501631"/>
                        <a:pt x="47893" y="1536616"/>
                        <a:pt x="12912" y="1492090"/>
                      </a:cubicBezTo>
                      <a:lnTo>
                        <a:pt x="2975" y="1470573"/>
                      </a:lnTo>
                      <a:cubicBezTo>
                        <a:pt x="2379" y="1458497"/>
                        <a:pt x="23248" y="1467442"/>
                        <a:pt x="6552" y="1431663"/>
                      </a:cubicBezTo>
                      <a:cubicBezTo>
                        <a:pt x="-15708" y="1380776"/>
                        <a:pt x="25633" y="1403039"/>
                        <a:pt x="28813" y="1368055"/>
                      </a:cubicBezTo>
                      <a:cubicBezTo>
                        <a:pt x="28813" y="1329890"/>
                        <a:pt x="70153" y="1352153"/>
                        <a:pt x="47893" y="1323529"/>
                      </a:cubicBezTo>
                      <a:cubicBezTo>
                        <a:pt x="57433" y="1313988"/>
                        <a:pt x="28813" y="1272642"/>
                        <a:pt x="63793" y="1294905"/>
                      </a:cubicBezTo>
                      <a:lnTo>
                        <a:pt x="75917" y="1300570"/>
                      </a:lnTo>
                      <a:cubicBezTo>
                        <a:pt x="80687" y="1297291"/>
                        <a:pt x="69358" y="1273438"/>
                        <a:pt x="95593" y="1285364"/>
                      </a:cubicBezTo>
                      <a:cubicBezTo>
                        <a:pt x="133753" y="1301266"/>
                        <a:pt x="105133" y="1250380"/>
                        <a:pt x="152834" y="1263101"/>
                      </a:cubicBezTo>
                      <a:cubicBezTo>
                        <a:pt x="203714" y="1275823"/>
                        <a:pt x="203714" y="1285364"/>
                        <a:pt x="210074" y="1269462"/>
                      </a:cubicBezTo>
                      <a:cubicBezTo>
                        <a:pt x="219614" y="1256740"/>
                        <a:pt x="194174" y="1269462"/>
                        <a:pt x="184634" y="1250380"/>
                      </a:cubicBezTo>
                      <a:cubicBezTo>
                        <a:pt x="171914" y="1228117"/>
                        <a:pt x="130573" y="1253560"/>
                        <a:pt x="114673" y="1231297"/>
                      </a:cubicBezTo>
                      <a:cubicBezTo>
                        <a:pt x="98773" y="1209034"/>
                        <a:pt x="101953" y="1234478"/>
                        <a:pt x="82873" y="1209034"/>
                      </a:cubicBezTo>
                      <a:lnTo>
                        <a:pt x="77209" y="1198499"/>
                      </a:lnTo>
                      <a:cubicBezTo>
                        <a:pt x="80488" y="1196710"/>
                        <a:pt x="104338" y="1214600"/>
                        <a:pt x="92413" y="1193132"/>
                      </a:cubicBezTo>
                      <a:cubicBezTo>
                        <a:pt x="82873" y="1177230"/>
                        <a:pt x="108313" y="1183591"/>
                        <a:pt x="98773" y="1177230"/>
                      </a:cubicBezTo>
                      <a:cubicBezTo>
                        <a:pt x="82873" y="1161328"/>
                        <a:pt x="60613" y="1212215"/>
                        <a:pt x="35173" y="1193132"/>
                      </a:cubicBezTo>
                      <a:cubicBezTo>
                        <a:pt x="54253" y="1164509"/>
                        <a:pt x="86053" y="1154968"/>
                        <a:pt x="165554" y="1078638"/>
                      </a:cubicBezTo>
                      <a:cubicBezTo>
                        <a:pt x="245054" y="999128"/>
                        <a:pt x="283215" y="945061"/>
                        <a:pt x="305475" y="922798"/>
                      </a:cubicBezTo>
                      <a:cubicBezTo>
                        <a:pt x="324555" y="894175"/>
                        <a:pt x="299115" y="903716"/>
                        <a:pt x="289575" y="875092"/>
                      </a:cubicBezTo>
                      <a:cubicBezTo>
                        <a:pt x="280035" y="852829"/>
                        <a:pt x="229154" y="836927"/>
                        <a:pt x="200534" y="811484"/>
                      </a:cubicBezTo>
                      <a:cubicBezTo>
                        <a:pt x="178274" y="789221"/>
                        <a:pt x="238694" y="792402"/>
                        <a:pt x="238694" y="754237"/>
                      </a:cubicBezTo>
                      <a:cubicBezTo>
                        <a:pt x="241874" y="728794"/>
                        <a:pt x="190994" y="728794"/>
                        <a:pt x="200534" y="719252"/>
                      </a:cubicBezTo>
                      <a:cubicBezTo>
                        <a:pt x="206894" y="703350"/>
                        <a:pt x="184634" y="706531"/>
                        <a:pt x="203714" y="690629"/>
                      </a:cubicBezTo>
                      <a:cubicBezTo>
                        <a:pt x="225974" y="674727"/>
                        <a:pt x="171914" y="668366"/>
                        <a:pt x="165554" y="649284"/>
                      </a:cubicBezTo>
                      <a:cubicBezTo>
                        <a:pt x="159194" y="627021"/>
                        <a:pt x="200534" y="630201"/>
                        <a:pt x="175094" y="614299"/>
                      </a:cubicBezTo>
                      <a:lnTo>
                        <a:pt x="167492" y="609479"/>
                      </a:lnTo>
                      <a:cubicBezTo>
                        <a:pt x="165554" y="606348"/>
                        <a:pt x="177479" y="606348"/>
                        <a:pt x="175094" y="592036"/>
                      </a:cubicBezTo>
                      <a:cubicBezTo>
                        <a:pt x="175094" y="569774"/>
                        <a:pt x="194174" y="582495"/>
                        <a:pt x="181454" y="569774"/>
                      </a:cubicBezTo>
                      <a:cubicBezTo>
                        <a:pt x="168734" y="553872"/>
                        <a:pt x="178274" y="553872"/>
                        <a:pt x="200534" y="560232"/>
                      </a:cubicBezTo>
                      <a:cubicBezTo>
                        <a:pt x="222794" y="563413"/>
                        <a:pt x="156014" y="433016"/>
                        <a:pt x="130573" y="410753"/>
                      </a:cubicBezTo>
                      <a:cubicBezTo>
                        <a:pt x="101953" y="391671"/>
                        <a:pt x="168734" y="340785"/>
                        <a:pt x="190994" y="315341"/>
                      </a:cubicBezTo>
                      <a:cubicBezTo>
                        <a:pt x="213254" y="286718"/>
                        <a:pt x="184634" y="299439"/>
                        <a:pt x="156014" y="258094"/>
                      </a:cubicBezTo>
                      <a:cubicBezTo>
                        <a:pt x="130573" y="213568"/>
                        <a:pt x="111493" y="270816"/>
                        <a:pt x="86053" y="204027"/>
                      </a:cubicBezTo>
                      <a:cubicBezTo>
                        <a:pt x="70153" y="159502"/>
                        <a:pt x="111493" y="169043"/>
                        <a:pt x="105133" y="149960"/>
                      </a:cubicBezTo>
                      <a:cubicBezTo>
                        <a:pt x="95593" y="130878"/>
                        <a:pt x="47893" y="153141"/>
                        <a:pt x="114673" y="118156"/>
                      </a:cubicBezTo>
                      <a:cubicBezTo>
                        <a:pt x="133753" y="124517"/>
                        <a:pt x="136933" y="118156"/>
                        <a:pt x="140113" y="89533"/>
                      </a:cubicBezTo>
                      <a:cubicBezTo>
                        <a:pt x="140113" y="67270"/>
                        <a:pt x="194174" y="73631"/>
                        <a:pt x="203714" y="51368"/>
                      </a:cubicBezTo>
                      <a:cubicBezTo>
                        <a:pt x="213254" y="35466"/>
                        <a:pt x="210074" y="38646"/>
                        <a:pt x="229154" y="45007"/>
                      </a:cubicBezTo>
                      <a:cubicBezTo>
                        <a:pt x="245054" y="54548"/>
                        <a:pt x="270495" y="64090"/>
                        <a:pt x="264134" y="32286"/>
                      </a:cubicBezTo>
                      <a:cubicBezTo>
                        <a:pt x="264134" y="29105"/>
                        <a:pt x="260954" y="22744"/>
                        <a:pt x="257774" y="19564"/>
                      </a:cubicBezTo>
                      <a:cubicBezTo>
                        <a:pt x="350790" y="48188"/>
                        <a:pt x="331114" y="7041"/>
                        <a:pt x="354368" y="780"/>
                      </a:cubicBezTo>
                      <a:close/>
                    </a:path>
                  </a:pathLst>
                </a:custGeom>
                <a:solidFill>
                  <a:schemeClr val="accent3">
                    <a:lumMod val="40000"/>
                    <a:lumOff val="60000"/>
                  </a:schemeClr>
                </a:soli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sp>
            <p:nvSpPr>
              <p:cNvPr id="186" name="Rectangle 7"/>
              <p:cNvSpPr/>
              <p:nvPr/>
            </p:nvSpPr>
            <p:spPr bwMode="gray">
              <a:xfrm>
                <a:off x="9008226" y="3605616"/>
                <a:ext cx="135774" cy="511887"/>
              </a:xfrm>
              <a:custGeom>
                <a:avLst/>
                <a:gdLst/>
                <a:ahLst/>
                <a:cxnLst/>
                <a:rect l="l" t="t" r="r" b="b"/>
                <a:pathLst>
                  <a:path w="135774" h="511887">
                    <a:moveTo>
                      <a:pt x="35719" y="136822"/>
                    </a:moveTo>
                    <a:cubicBezTo>
                      <a:pt x="40119" y="132706"/>
                      <a:pt x="49202" y="148600"/>
                      <a:pt x="51473" y="157682"/>
                    </a:cubicBezTo>
                    <a:cubicBezTo>
                      <a:pt x="57529" y="172819"/>
                      <a:pt x="63584" y="151628"/>
                      <a:pt x="72668" y="160710"/>
                    </a:cubicBezTo>
                    <a:cubicBezTo>
                      <a:pt x="79480" y="167521"/>
                      <a:pt x="86293" y="150492"/>
                      <a:pt x="90551" y="151769"/>
                    </a:cubicBezTo>
                    <a:lnTo>
                      <a:pt x="93863" y="160710"/>
                    </a:lnTo>
                    <a:cubicBezTo>
                      <a:pt x="93863" y="182619"/>
                      <a:pt x="122408" y="177573"/>
                      <a:pt x="135774" y="170593"/>
                    </a:cubicBezTo>
                    <a:lnTo>
                      <a:pt x="135774" y="509665"/>
                    </a:lnTo>
                    <a:lnTo>
                      <a:pt x="112030" y="511887"/>
                    </a:lnTo>
                    <a:cubicBezTo>
                      <a:pt x="112030" y="511887"/>
                      <a:pt x="112030" y="511887"/>
                      <a:pt x="112030" y="511130"/>
                    </a:cubicBezTo>
                    <a:lnTo>
                      <a:pt x="112030" y="505832"/>
                    </a:lnTo>
                    <a:cubicBezTo>
                      <a:pt x="96891" y="418038"/>
                      <a:pt x="105974" y="381709"/>
                      <a:pt x="115057" y="363545"/>
                    </a:cubicBezTo>
                    <a:cubicBezTo>
                      <a:pt x="124141" y="345380"/>
                      <a:pt x="99918" y="348408"/>
                      <a:pt x="93863" y="333271"/>
                    </a:cubicBezTo>
                    <a:cubicBezTo>
                      <a:pt x="84779" y="321161"/>
                      <a:pt x="84779" y="312079"/>
                      <a:pt x="69640" y="309052"/>
                    </a:cubicBezTo>
                    <a:cubicBezTo>
                      <a:pt x="48445" y="306024"/>
                      <a:pt x="63584" y="327216"/>
                      <a:pt x="57529" y="327216"/>
                    </a:cubicBezTo>
                    <a:cubicBezTo>
                      <a:pt x="42390" y="324189"/>
                      <a:pt x="51473" y="275750"/>
                      <a:pt x="63584" y="278778"/>
                    </a:cubicBezTo>
                    <a:cubicBezTo>
                      <a:pt x="69640" y="278778"/>
                      <a:pt x="54501" y="293915"/>
                      <a:pt x="75696" y="296942"/>
                    </a:cubicBezTo>
                    <a:cubicBezTo>
                      <a:pt x="96891" y="296942"/>
                      <a:pt x="93863" y="275750"/>
                      <a:pt x="81751" y="275750"/>
                    </a:cubicBezTo>
                    <a:cubicBezTo>
                      <a:pt x="77210" y="275750"/>
                      <a:pt x="74182" y="274994"/>
                      <a:pt x="73425" y="271966"/>
                    </a:cubicBezTo>
                    <a:lnTo>
                      <a:pt x="78724" y="254559"/>
                    </a:lnTo>
                    <a:cubicBezTo>
                      <a:pt x="87807" y="233367"/>
                      <a:pt x="66612" y="251531"/>
                      <a:pt x="51473" y="245477"/>
                    </a:cubicBezTo>
                    <a:cubicBezTo>
                      <a:pt x="36334" y="242449"/>
                      <a:pt x="51473" y="263641"/>
                      <a:pt x="45417" y="266668"/>
                    </a:cubicBezTo>
                    <a:cubicBezTo>
                      <a:pt x="39362" y="272723"/>
                      <a:pt x="21195" y="236394"/>
                      <a:pt x="21195" y="221257"/>
                    </a:cubicBezTo>
                    <a:cubicBezTo>
                      <a:pt x="18167" y="203093"/>
                      <a:pt x="36334" y="175847"/>
                      <a:pt x="33306" y="148600"/>
                    </a:cubicBezTo>
                    <a:cubicBezTo>
                      <a:pt x="33306" y="141789"/>
                      <a:pt x="34252" y="138193"/>
                      <a:pt x="35719" y="136822"/>
                    </a:cubicBezTo>
                    <a:close/>
                    <a:moveTo>
                      <a:pt x="105974" y="258"/>
                    </a:moveTo>
                    <a:cubicBezTo>
                      <a:pt x="116812" y="-826"/>
                      <a:pt x="126873" y="1582"/>
                      <a:pt x="135774" y="6106"/>
                    </a:cubicBezTo>
                    <a:lnTo>
                      <a:pt x="135774" y="102187"/>
                    </a:lnTo>
                    <a:cubicBezTo>
                      <a:pt x="112946" y="83984"/>
                      <a:pt x="114495" y="61799"/>
                      <a:pt x="112030" y="39614"/>
                    </a:cubicBezTo>
                    <a:cubicBezTo>
                      <a:pt x="105974" y="15395"/>
                      <a:pt x="99918" y="18422"/>
                      <a:pt x="60557" y="27505"/>
                    </a:cubicBezTo>
                    <a:cubicBezTo>
                      <a:pt x="24223" y="36587"/>
                      <a:pt x="27250" y="69888"/>
                      <a:pt x="33306" y="72915"/>
                    </a:cubicBezTo>
                    <a:cubicBezTo>
                      <a:pt x="42390" y="72915"/>
                      <a:pt x="30278" y="94107"/>
                      <a:pt x="30278" y="112271"/>
                    </a:cubicBezTo>
                    <a:cubicBezTo>
                      <a:pt x="31792" y="119840"/>
                      <a:pt x="30278" y="119083"/>
                      <a:pt x="27250" y="114542"/>
                    </a:cubicBezTo>
                    <a:lnTo>
                      <a:pt x="15139" y="94107"/>
                    </a:lnTo>
                    <a:cubicBezTo>
                      <a:pt x="6056" y="78970"/>
                      <a:pt x="27250" y="78970"/>
                      <a:pt x="0" y="63833"/>
                    </a:cubicBezTo>
                    <a:cubicBezTo>
                      <a:pt x="0" y="63833"/>
                      <a:pt x="18167" y="42642"/>
                      <a:pt x="33306" y="27505"/>
                    </a:cubicBezTo>
                    <a:cubicBezTo>
                      <a:pt x="51473" y="15395"/>
                      <a:pt x="78724" y="6313"/>
                      <a:pt x="105974" y="25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87" name="Rectangle 4"/>
              <p:cNvSpPr/>
              <p:nvPr/>
            </p:nvSpPr>
            <p:spPr bwMode="gray">
              <a:xfrm>
                <a:off x="8381034" y="3871744"/>
                <a:ext cx="762966" cy="966114"/>
              </a:xfrm>
              <a:custGeom>
                <a:avLst/>
                <a:gdLst/>
                <a:ahLst/>
                <a:cxnLst/>
                <a:rect l="l" t="t" r="r" b="b"/>
                <a:pathLst>
                  <a:path w="762966" h="966114">
                    <a:moveTo>
                      <a:pt x="36202" y="47"/>
                    </a:moveTo>
                    <a:cubicBezTo>
                      <a:pt x="38616" y="-331"/>
                      <a:pt x="42402" y="1560"/>
                      <a:pt x="48459" y="6855"/>
                    </a:cubicBezTo>
                    <a:cubicBezTo>
                      <a:pt x="51487" y="6855"/>
                      <a:pt x="54516" y="9882"/>
                      <a:pt x="54516" y="6855"/>
                    </a:cubicBezTo>
                    <a:cubicBezTo>
                      <a:pt x="78745" y="40142"/>
                      <a:pt x="87831" y="76455"/>
                      <a:pt x="136290" y="91585"/>
                    </a:cubicBezTo>
                    <a:cubicBezTo>
                      <a:pt x="151433" y="94611"/>
                      <a:pt x="154462" y="94611"/>
                      <a:pt x="157490" y="91585"/>
                    </a:cubicBezTo>
                    <a:cubicBezTo>
                      <a:pt x="160519" y="88559"/>
                      <a:pt x="166576" y="88559"/>
                      <a:pt x="172634" y="85533"/>
                    </a:cubicBezTo>
                    <a:cubicBezTo>
                      <a:pt x="178691" y="85533"/>
                      <a:pt x="181720" y="91585"/>
                      <a:pt x="184748" y="91585"/>
                    </a:cubicBezTo>
                    <a:cubicBezTo>
                      <a:pt x="193834" y="82507"/>
                      <a:pt x="202920" y="67377"/>
                      <a:pt x="208978" y="64350"/>
                    </a:cubicBezTo>
                    <a:lnTo>
                      <a:pt x="222228" y="59055"/>
                    </a:lnTo>
                    <a:cubicBezTo>
                      <a:pt x="224121" y="58298"/>
                      <a:pt x="224121" y="58298"/>
                      <a:pt x="224121" y="58298"/>
                    </a:cubicBezTo>
                    <a:cubicBezTo>
                      <a:pt x="224143" y="58272"/>
                      <a:pt x="239271" y="40138"/>
                      <a:pt x="248350" y="34090"/>
                    </a:cubicBezTo>
                    <a:cubicBezTo>
                      <a:pt x="257436" y="25012"/>
                      <a:pt x="284694" y="3829"/>
                      <a:pt x="293780" y="6855"/>
                    </a:cubicBezTo>
                    <a:cubicBezTo>
                      <a:pt x="296809" y="6855"/>
                      <a:pt x="324067" y="37116"/>
                      <a:pt x="324067" y="40142"/>
                    </a:cubicBezTo>
                    <a:cubicBezTo>
                      <a:pt x="318009" y="46194"/>
                      <a:pt x="305895" y="40142"/>
                      <a:pt x="305895" y="52246"/>
                    </a:cubicBezTo>
                    <a:cubicBezTo>
                      <a:pt x="302866" y="61324"/>
                      <a:pt x="321038" y="61324"/>
                      <a:pt x="318009" y="73429"/>
                    </a:cubicBezTo>
                    <a:cubicBezTo>
                      <a:pt x="318009" y="85533"/>
                      <a:pt x="299837" y="79481"/>
                      <a:pt x="296809" y="85533"/>
                    </a:cubicBezTo>
                    <a:cubicBezTo>
                      <a:pt x="293780" y="91585"/>
                      <a:pt x="296809" y="94611"/>
                      <a:pt x="299837" y="97637"/>
                    </a:cubicBezTo>
                    <a:cubicBezTo>
                      <a:pt x="302866" y="100663"/>
                      <a:pt x="311952" y="100663"/>
                      <a:pt x="314981" y="106715"/>
                    </a:cubicBezTo>
                    <a:cubicBezTo>
                      <a:pt x="314981" y="106736"/>
                      <a:pt x="314986" y="118819"/>
                      <a:pt x="321038" y="118819"/>
                    </a:cubicBezTo>
                    <a:cubicBezTo>
                      <a:pt x="324067" y="118819"/>
                      <a:pt x="324067" y="115793"/>
                      <a:pt x="327095" y="115793"/>
                    </a:cubicBezTo>
                    <a:cubicBezTo>
                      <a:pt x="342239" y="118819"/>
                      <a:pt x="327095" y="149080"/>
                      <a:pt x="360411" y="136976"/>
                    </a:cubicBezTo>
                    <a:cubicBezTo>
                      <a:pt x="369496" y="288278"/>
                      <a:pt x="442184" y="200523"/>
                      <a:pt x="463385" y="251966"/>
                    </a:cubicBezTo>
                    <a:cubicBezTo>
                      <a:pt x="487614" y="303409"/>
                      <a:pt x="578474" y="327617"/>
                      <a:pt x="599675" y="321565"/>
                    </a:cubicBezTo>
                    <a:cubicBezTo>
                      <a:pt x="620875" y="315513"/>
                      <a:pt x="723850" y="285252"/>
                      <a:pt x="732936" y="288278"/>
                    </a:cubicBezTo>
                    <a:cubicBezTo>
                      <a:pt x="742022" y="291304"/>
                      <a:pt x="699620" y="300383"/>
                      <a:pt x="735964" y="303409"/>
                    </a:cubicBezTo>
                    <a:cubicBezTo>
                      <a:pt x="763222" y="303409"/>
                      <a:pt x="742022" y="267096"/>
                      <a:pt x="738993" y="245914"/>
                    </a:cubicBezTo>
                    <a:lnTo>
                      <a:pt x="762966" y="243672"/>
                    </a:lnTo>
                    <a:lnTo>
                      <a:pt x="762966" y="966114"/>
                    </a:lnTo>
                    <a:cubicBezTo>
                      <a:pt x="454299" y="966114"/>
                      <a:pt x="454299" y="966114"/>
                      <a:pt x="454299" y="966114"/>
                    </a:cubicBezTo>
                    <a:cubicBezTo>
                      <a:pt x="451270" y="950984"/>
                      <a:pt x="448242" y="944932"/>
                      <a:pt x="430070" y="957036"/>
                    </a:cubicBezTo>
                    <a:cubicBezTo>
                      <a:pt x="396754" y="981244"/>
                      <a:pt x="369496" y="917697"/>
                      <a:pt x="363439" y="947958"/>
                    </a:cubicBezTo>
                    <a:cubicBezTo>
                      <a:pt x="363439" y="963088"/>
                      <a:pt x="357382" y="963088"/>
                      <a:pt x="354353" y="966114"/>
                    </a:cubicBezTo>
                    <a:cubicBezTo>
                      <a:pt x="333153" y="966114"/>
                      <a:pt x="333153" y="966114"/>
                      <a:pt x="333153" y="966114"/>
                    </a:cubicBezTo>
                    <a:cubicBezTo>
                      <a:pt x="330124" y="947958"/>
                      <a:pt x="324067" y="941906"/>
                      <a:pt x="308923" y="932827"/>
                    </a:cubicBezTo>
                    <a:cubicBezTo>
                      <a:pt x="290751" y="920723"/>
                      <a:pt x="299837" y="893489"/>
                      <a:pt x="281665" y="872306"/>
                    </a:cubicBezTo>
                    <a:cubicBezTo>
                      <a:pt x="260465" y="848098"/>
                      <a:pt x="296809" y="808759"/>
                      <a:pt x="269551" y="760342"/>
                    </a:cubicBezTo>
                    <a:cubicBezTo>
                      <a:pt x="242293" y="711926"/>
                      <a:pt x="172634" y="699821"/>
                      <a:pt x="160519" y="654431"/>
                    </a:cubicBezTo>
                    <a:cubicBezTo>
                      <a:pt x="151433" y="606014"/>
                      <a:pt x="99946" y="612066"/>
                      <a:pt x="102974" y="551545"/>
                    </a:cubicBezTo>
                    <a:cubicBezTo>
                      <a:pt x="109032" y="491024"/>
                      <a:pt x="172634" y="484972"/>
                      <a:pt x="154462" y="442607"/>
                    </a:cubicBezTo>
                    <a:cubicBezTo>
                      <a:pt x="136290" y="397216"/>
                      <a:pt x="178691" y="415373"/>
                      <a:pt x="172634" y="400242"/>
                    </a:cubicBezTo>
                    <a:cubicBezTo>
                      <a:pt x="166576" y="382086"/>
                      <a:pt x="99946" y="400242"/>
                      <a:pt x="96917" y="366956"/>
                    </a:cubicBezTo>
                    <a:cubicBezTo>
                      <a:pt x="90860" y="336695"/>
                      <a:pt x="69659" y="318539"/>
                      <a:pt x="57545" y="264070"/>
                    </a:cubicBezTo>
                    <a:cubicBezTo>
                      <a:pt x="51487" y="233809"/>
                      <a:pt x="36344" y="245914"/>
                      <a:pt x="42401" y="206575"/>
                    </a:cubicBezTo>
                    <a:cubicBezTo>
                      <a:pt x="45430" y="200523"/>
                      <a:pt x="12115" y="191445"/>
                      <a:pt x="12115" y="188419"/>
                    </a:cubicBezTo>
                    <a:cubicBezTo>
                      <a:pt x="12115" y="176314"/>
                      <a:pt x="33315" y="161184"/>
                      <a:pt x="33315" y="146054"/>
                    </a:cubicBezTo>
                    <a:cubicBezTo>
                      <a:pt x="33315" y="133950"/>
                      <a:pt x="21201" y="146054"/>
                      <a:pt x="18172" y="136976"/>
                    </a:cubicBezTo>
                    <a:cubicBezTo>
                      <a:pt x="15143" y="124872"/>
                      <a:pt x="18172" y="109741"/>
                      <a:pt x="18172" y="97637"/>
                    </a:cubicBezTo>
                    <a:cubicBezTo>
                      <a:pt x="18172" y="88559"/>
                      <a:pt x="9086" y="88559"/>
                      <a:pt x="9086" y="79481"/>
                    </a:cubicBezTo>
                    <a:lnTo>
                      <a:pt x="11736" y="66242"/>
                    </a:lnTo>
                    <a:cubicBezTo>
                      <a:pt x="12115" y="64350"/>
                      <a:pt x="12115" y="64350"/>
                      <a:pt x="12115" y="64350"/>
                    </a:cubicBezTo>
                    <a:cubicBezTo>
                      <a:pt x="12115" y="55272"/>
                      <a:pt x="0" y="49220"/>
                      <a:pt x="0" y="40142"/>
                    </a:cubicBezTo>
                    <a:cubicBezTo>
                      <a:pt x="0" y="31064"/>
                      <a:pt x="21201" y="43168"/>
                      <a:pt x="27258" y="34090"/>
                    </a:cubicBezTo>
                    <a:cubicBezTo>
                      <a:pt x="34072" y="22742"/>
                      <a:pt x="28961" y="1182"/>
                      <a:pt x="36202" y="4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88" name="Freeform 3"/>
              <p:cNvSpPr>
                <a:spLocks/>
              </p:cNvSpPr>
              <p:nvPr/>
            </p:nvSpPr>
            <p:spPr bwMode="gray">
              <a:xfrm>
                <a:off x="6740686" y="2510094"/>
                <a:ext cx="1364840" cy="905411"/>
              </a:xfrm>
              <a:custGeom>
                <a:avLst/>
                <a:gdLst/>
                <a:ahLst/>
                <a:cxnLst>
                  <a:cxn ang="0">
                    <a:pos x="433" y="105"/>
                  </a:cxn>
                  <a:cxn ang="0">
                    <a:pos x="388" y="91"/>
                  </a:cxn>
                  <a:cxn ang="0">
                    <a:pos x="338" y="78"/>
                  </a:cxn>
                  <a:cxn ang="0">
                    <a:pos x="307" y="48"/>
                  </a:cxn>
                  <a:cxn ang="0">
                    <a:pos x="303" y="23"/>
                  </a:cxn>
                  <a:cxn ang="0">
                    <a:pos x="273" y="7"/>
                  </a:cxn>
                  <a:cxn ang="0">
                    <a:pos x="239" y="15"/>
                  </a:cxn>
                  <a:cxn ang="0">
                    <a:pos x="202" y="42"/>
                  </a:cxn>
                  <a:cxn ang="0">
                    <a:pos x="168" y="36"/>
                  </a:cxn>
                  <a:cxn ang="0">
                    <a:pos x="119" y="28"/>
                  </a:cxn>
                  <a:cxn ang="0">
                    <a:pos x="46" y="33"/>
                  </a:cxn>
                  <a:cxn ang="0">
                    <a:pos x="43" y="53"/>
                  </a:cxn>
                  <a:cxn ang="0">
                    <a:pos x="42" y="79"/>
                  </a:cxn>
                  <a:cxn ang="0">
                    <a:pos x="16" y="120"/>
                  </a:cxn>
                  <a:cxn ang="0">
                    <a:pos x="8" y="135"/>
                  </a:cxn>
                  <a:cxn ang="0">
                    <a:pos x="15" y="161"/>
                  </a:cxn>
                  <a:cxn ang="0">
                    <a:pos x="20" y="166"/>
                  </a:cxn>
                  <a:cxn ang="0">
                    <a:pos x="39" y="166"/>
                  </a:cxn>
                  <a:cxn ang="0">
                    <a:pos x="74" y="174"/>
                  </a:cxn>
                  <a:cxn ang="0">
                    <a:pos x="112" y="156"/>
                  </a:cxn>
                  <a:cxn ang="0">
                    <a:pos x="160" y="158"/>
                  </a:cxn>
                  <a:cxn ang="0">
                    <a:pos x="175" y="176"/>
                  </a:cxn>
                  <a:cxn ang="0">
                    <a:pos x="190" y="204"/>
                  </a:cxn>
                  <a:cxn ang="0">
                    <a:pos x="191" y="222"/>
                  </a:cxn>
                  <a:cxn ang="0">
                    <a:pos x="170" y="225"/>
                  </a:cxn>
                  <a:cxn ang="0">
                    <a:pos x="151" y="255"/>
                  </a:cxn>
                  <a:cxn ang="0">
                    <a:pos x="174" y="257"/>
                  </a:cxn>
                  <a:cxn ang="0">
                    <a:pos x="186" y="250"/>
                  </a:cxn>
                  <a:cxn ang="0">
                    <a:pos x="214" y="221"/>
                  </a:cxn>
                  <a:cxn ang="0">
                    <a:pos x="241" y="210"/>
                  </a:cxn>
                  <a:cxn ang="0">
                    <a:pos x="257" y="215"/>
                  </a:cxn>
                  <a:cxn ang="0">
                    <a:pos x="251" y="232"/>
                  </a:cxn>
                  <a:cxn ang="0">
                    <a:pos x="286" y="236"/>
                  </a:cxn>
                  <a:cxn ang="0">
                    <a:pos x="283" y="273"/>
                  </a:cxn>
                  <a:cxn ang="0">
                    <a:pos x="312" y="277"/>
                  </a:cxn>
                  <a:cxn ang="0">
                    <a:pos x="349" y="270"/>
                  </a:cxn>
                  <a:cxn ang="0">
                    <a:pos x="344" y="254"/>
                  </a:cxn>
                  <a:cxn ang="0">
                    <a:pos x="317" y="227"/>
                  </a:cxn>
                  <a:cxn ang="0">
                    <a:pos x="347" y="212"/>
                  </a:cxn>
                  <a:cxn ang="0">
                    <a:pos x="399" y="198"/>
                  </a:cxn>
                  <a:cxn ang="0">
                    <a:pos x="439" y="166"/>
                  </a:cxn>
                  <a:cxn ang="0">
                    <a:pos x="442" y="135"/>
                  </a:cxn>
                  <a:cxn ang="0">
                    <a:pos x="444" y="121"/>
                  </a:cxn>
                </a:cxnLst>
                <a:rect l="0" t="0" r="r" b="b"/>
                <a:pathLst>
                  <a:path w="451" h="299">
                    <a:moveTo>
                      <a:pt x="445" y="109"/>
                    </a:moveTo>
                    <a:cubicBezTo>
                      <a:pt x="446" y="102"/>
                      <a:pt x="437" y="114"/>
                      <a:pt x="433" y="105"/>
                    </a:cubicBezTo>
                    <a:cubicBezTo>
                      <a:pt x="428" y="95"/>
                      <a:pt x="418" y="102"/>
                      <a:pt x="412" y="96"/>
                    </a:cubicBezTo>
                    <a:cubicBezTo>
                      <a:pt x="401" y="84"/>
                      <a:pt x="397" y="99"/>
                      <a:pt x="388" y="91"/>
                    </a:cubicBezTo>
                    <a:cubicBezTo>
                      <a:pt x="380" y="83"/>
                      <a:pt x="384" y="71"/>
                      <a:pt x="367" y="80"/>
                    </a:cubicBezTo>
                    <a:cubicBezTo>
                      <a:pt x="350" y="89"/>
                      <a:pt x="351" y="72"/>
                      <a:pt x="338" y="78"/>
                    </a:cubicBezTo>
                    <a:cubicBezTo>
                      <a:pt x="324" y="83"/>
                      <a:pt x="334" y="67"/>
                      <a:pt x="326" y="54"/>
                    </a:cubicBezTo>
                    <a:cubicBezTo>
                      <a:pt x="317" y="42"/>
                      <a:pt x="317" y="51"/>
                      <a:pt x="307" y="48"/>
                    </a:cubicBezTo>
                    <a:cubicBezTo>
                      <a:pt x="296" y="44"/>
                      <a:pt x="306" y="46"/>
                      <a:pt x="300" y="38"/>
                    </a:cubicBezTo>
                    <a:cubicBezTo>
                      <a:pt x="293" y="29"/>
                      <a:pt x="313" y="28"/>
                      <a:pt x="303" y="23"/>
                    </a:cubicBezTo>
                    <a:cubicBezTo>
                      <a:pt x="288" y="15"/>
                      <a:pt x="299" y="1"/>
                      <a:pt x="288" y="8"/>
                    </a:cubicBezTo>
                    <a:cubicBezTo>
                      <a:pt x="281" y="12"/>
                      <a:pt x="282" y="0"/>
                      <a:pt x="273" y="7"/>
                    </a:cubicBezTo>
                    <a:cubicBezTo>
                      <a:pt x="264" y="14"/>
                      <a:pt x="254" y="1"/>
                      <a:pt x="253" y="12"/>
                    </a:cubicBezTo>
                    <a:cubicBezTo>
                      <a:pt x="252" y="22"/>
                      <a:pt x="241" y="15"/>
                      <a:pt x="239" y="15"/>
                    </a:cubicBezTo>
                    <a:cubicBezTo>
                      <a:pt x="219" y="14"/>
                      <a:pt x="210" y="24"/>
                      <a:pt x="210" y="37"/>
                    </a:cubicBezTo>
                    <a:cubicBezTo>
                      <a:pt x="210" y="49"/>
                      <a:pt x="210" y="51"/>
                      <a:pt x="202" y="42"/>
                    </a:cubicBezTo>
                    <a:cubicBezTo>
                      <a:pt x="199" y="39"/>
                      <a:pt x="188" y="39"/>
                      <a:pt x="182" y="42"/>
                    </a:cubicBezTo>
                    <a:cubicBezTo>
                      <a:pt x="174" y="47"/>
                      <a:pt x="180" y="26"/>
                      <a:pt x="168" y="36"/>
                    </a:cubicBezTo>
                    <a:cubicBezTo>
                      <a:pt x="155" y="46"/>
                      <a:pt x="172" y="33"/>
                      <a:pt x="141" y="33"/>
                    </a:cubicBezTo>
                    <a:cubicBezTo>
                      <a:pt x="122" y="34"/>
                      <a:pt x="130" y="28"/>
                      <a:pt x="119" y="28"/>
                    </a:cubicBezTo>
                    <a:cubicBezTo>
                      <a:pt x="109" y="29"/>
                      <a:pt x="102" y="18"/>
                      <a:pt x="72" y="21"/>
                    </a:cubicBezTo>
                    <a:cubicBezTo>
                      <a:pt x="42" y="25"/>
                      <a:pt x="55" y="37"/>
                      <a:pt x="46" y="33"/>
                    </a:cubicBezTo>
                    <a:cubicBezTo>
                      <a:pt x="40" y="31"/>
                      <a:pt x="38" y="37"/>
                      <a:pt x="38" y="37"/>
                    </a:cubicBezTo>
                    <a:cubicBezTo>
                      <a:pt x="42" y="44"/>
                      <a:pt x="32" y="42"/>
                      <a:pt x="43" y="53"/>
                    </a:cubicBezTo>
                    <a:cubicBezTo>
                      <a:pt x="59" y="70"/>
                      <a:pt x="42" y="60"/>
                      <a:pt x="47" y="66"/>
                    </a:cubicBezTo>
                    <a:cubicBezTo>
                      <a:pt x="51" y="71"/>
                      <a:pt x="54" y="76"/>
                      <a:pt x="42" y="79"/>
                    </a:cubicBezTo>
                    <a:cubicBezTo>
                      <a:pt x="35" y="80"/>
                      <a:pt x="25" y="95"/>
                      <a:pt x="18" y="104"/>
                    </a:cubicBezTo>
                    <a:cubicBezTo>
                      <a:pt x="11" y="112"/>
                      <a:pt x="19" y="115"/>
                      <a:pt x="16" y="120"/>
                    </a:cubicBezTo>
                    <a:cubicBezTo>
                      <a:pt x="13" y="125"/>
                      <a:pt x="27" y="130"/>
                      <a:pt x="11" y="126"/>
                    </a:cubicBezTo>
                    <a:cubicBezTo>
                      <a:pt x="12" y="129"/>
                      <a:pt x="10" y="129"/>
                      <a:pt x="8" y="135"/>
                    </a:cubicBezTo>
                    <a:cubicBezTo>
                      <a:pt x="7" y="140"/>
                      <a:pt x="3" y="138"/>
                      <a:pt x="0" y="149"/>
                    </a:cubicBezTo>
                    <a:cubicBezTo>
                      <a:pt x="13" y="154"/>
                      <a:pt x="10" y="162"/>
                      <a:pt x="15" y="161"/>
                    </a:cubicBezTo>
                    <a:cubicBezTo>
                      <a:pt x="20" y="160"/>
                      <a:pt x="20" y="163"/>
                      <a:pt x="19" y="164"/>
                    </a:cubicBezTo>
                    <a:cubicBezTo>
                      <a:pt x="19" y="164"/>
                      <a:pt x="19" y="165"/>
                      <a:pt x="20" y="166"/>
                    </a:cubicBezTo>
                    <a:cubicBezTo>
                      <a:pt x="23" y="163"/>
                      <a:pt x="22" y="168"/>
                      <a:pt x="25" y="163"/>
                    </a:cubicBezTo>
                    <a:cubicBezTo>
                      <a:pt x="29" y="158"/>
                      <a:pt x="30" y="166"/>
                      <a:pt x="39" y="166"/>
                    </a:cubicBezTo>
                    <a:cubicBezTo>
                      <a:pt x="52" y="165"/>
                      <a:pt x="50" y="169"/>
                      <a:pt x="58" y="167"/>
                    </a:cubicBezTo>
                    <a:cubicBezTo>
                      <a:pt x="66" y="164"/>
                      <a:pt x="68" y="180"/>
                      <a:pt x="74" y="174"/>
                    </a:cubicBezTo>
                    <a:cubicBezTo>
                      <a:pt x="79" y="168"/>
                      <a:pt x="77" y="168"/>
                      <a:pt x="91" y="167"/>
                    </a:cubicBezTo>
                    <a:cubicBezTo>
                      <a:pt x="106" y="165"/>
                      <a:pt x="100" y="157"/>
                      <a:pt x="112" y="156"/>
                    </a:cubicBezTo>
                    <a:cubicBezTo>
                      <a:pt x="116" y="148"/>
                      <a:pt x="128" y="152"/>
                      <a:pt x="133" y="148"/>
                    </a:cubicBezTo>
                    <a:cubicBezTo>
                      <a:pt x="139" y="144"/>
                      <a:pt x="153" y="160"/>
                      <a:pt x="160" y="158"/>
                    </a:cubicBezTo>
                    <a:cubicBezTo>
                      <a:pt x="167" y="157"/>
                      <a:pt x="168" y="167"/>
                      <a:pt x="173" y="165"/>
                    </a:cubicBezTo>
                    <a:cubicBezTo>
                      <a:pt x="178" y="163"/>
                      <a:pt x="178" y="170"/>
                      <a:pt x="175" y="176"/>
                    </a:cubicBezTo>
                    <a:cubicBezTo>
                      <a:pt x="172" y="182"/>
                      <a:pt x="177" y="189"/>
                      <a:pt x="182" y="188"/>
                    </a:cubicBezTo>
                    <a:cubicBezTo>
                      <a:pt x="187" y="187"/>
                      <a:pt x="181" y="199"/>
                      <a:pt x="190" y="204"/>
                    </a:cubicBezTo>
                    <a:cubicBezTo>
                      <a:pt x="198" y="209"/>
                      <a:pt x="190" y="214"/>
                      <a:pt x="195" y="219"/>
                    </a:cubicBezTo>
                    <a:cubicBezTo>
                      <a:pt x="201" y="223"/>
                      <a:pt x="196" y="224"/>
                      <a:pt x="191" y="222"/>
                    </a:cubicBezTo>
                    <a:cubicBezTo>
                      <a:pt x="187" y="219"/>
                      <a:pt x="181" y="224"/>
                      <a:pt x="177" y="219"/>
                    </a:cubicBezTo>
                    <a:cubicBezTo>
                      <a:pt x="172" y="214"/>
                      <a:pt x="166" y="221"/>
                      <a:pt x="170" y="225"/>
                    </a:cubicBezTo>
                    <a:cubicBezTo>
                      <a:pt x="176" y="234"/>
                      <a:pt x="158" y="243"/>
                      <a:pt x="159" y="249"/>
                    </a:cubicBezTo>
                    <a:cubicBezTo>
                      <a:pt x="160" y="255"/>
                      <a:pt x="154" y="252"/>
                      <a:pt x="151" y="255"/>
                    </a:cubicBezTo>
                    <a:cubicBezTo>
                      <a:pt x="158" y="264"/>
                      <a:pt x="163" y="265"/>
                      <a:pt x="165" y="262"/>
                    </a:cubicBezTo>
                    <a:cubicBezTo>
                      <a:pt x="166" y="258"/>
                      <a:pt x="169" y="262"/>
                      <a:pt x="174" y="257"/>
                    </a:cubicBezTo>
                    <a:cubicBezTo>
                      <a:pt x="177" y="255"/>
                      <a:pt x="185" y="254"/>
                      <a:pt x="189" y="262"/>
                    </a:cubicBezTo>
                    <a:cubicBezTo>
                      <a:pt x="189" y="252"/>
                      <a:pt x="187" y="257"/>
                      <a:pt x="186" y="250"/>
                    </a:cubicBezTo>
                    <a:cubicBezTo>
                      <a:pt x="184" y="240"/>
                      <a:pt x="189" y="251"/>
                      <a:pt x="198" y="243"/>
                    </a:cubicBezTo>
                    <a:cubicBezTo>
                      <a:pt x="208" y="234"/>
                      <a:pt x="214" y="228"/>
                      <a:pt x="214" y="221"/>
                    </a:cubicBezTo>
                    <a:cubicBezTo>
                      <a:pt x="213" y="212"/>
                      <a:pt x="225" y="216"/>
                      <a:pt x="231" y="213"/>
                    </a:cubicBezTo>
                    <a:cubicBezTo>
                      <a:pt x="238" y="210"/>
                      <a:pt x="241" y="217"/>
                      <a:pt x="241" y="210"/>
                    </a:cubicBezTo>
                    <a:cubicBezTo>
                      <a:pt x="241" y="202"/>
                      <a:pt x="242" y="192"/>
                      <a:pt x="244" y="201"/>
                    </a:cubicBezTo>
                    <a:cubicBezTo>
                      <a:pt x="246" y="210"/>
                      <a:pt x="240" y="217"/>
                      <a:pt x="257" y="215"/>
                    </a:cubicBezTo>
                    <a:cubicBezTo>
                      <a:pt x="247" y="222"/>
                      <a:pt x="235" y="212"/>
                      <a:pt x="235" y="217"/>
                    </a:cubicBezTo>
                    <a:cubicBezTo>
                      <a:pt x="234" y="221"/>
                      <a:pt x="251" y="227"/>
                      <a:pt x="251" y="232"/>
                    </a:cubicBezTo>
                    <a:cubicBezTo>
                      <a:pt x="251" y="236"/>
                      <a:pt x="272" y="228"/>
                      <a:pt x="276" y="232"/>
                    </a:cubicBezTo>
                    <a:cubicBezTo>
                      <a:pt x="281" y="236"/>
                      <a:pt x="283" y="227"/>
                      <a:pt x="286" y="236"/>
                    </a:cubicBezTo>
                    <a:cubicBezTo>
                      <a:pt x="289" y="244"/>
                      <a:pt x="253" y="251"/>
                      <a:pt x="257" y="257"/>
                    </a:cubicBezTo>
                    <a:cubicBezTo>
                      <a:pt x="261" y="263"/>
                      <a:pt x="283" y="259"/>
                      <a:pt x="283" y="273"/>
                    </a:cubicBezTo>
                    <a:cubicBezTo>
                      <a:pt x="283" y="288"/>
                      <a:pt x="272" y="279"/>
                      <a:pt x="283" y="289"/>
                    </a:cubicBezTo>
                    <a:cubicBezTo>
                      <a:pt x="294" y="299"/>
                      <a:pt x="303" y="282"/>
                      <a:pt x="312" y="277"/>
                    </a:cubicBezTo>
                    <a:cubicBezTo>
                      <a:pt x="321" y="271"/>
                      <a:pt x="317" y="281"/>
                      <a:pt x="325" y="273"/>
                    </a:cubicBezTo>
                    <a:cubicBezTo>
                      <a:pt x="338" y="260"/>
                      <a:pt x="336" y="275"/>
                      <a:pt x="349" y="270"/>
                    </a:cubicBezTo>
                    <a:cubicBezTo>
                      <a:pt x="362" y="265"/>
                      <a:pt x="350" y="266"/>
                      <a:pt x="356" y="260"/>
                    </a:cubicBezTo>
                    <a:cubicBezTo>
                      <a:pt x="359" y="256"/>
                      <a:pt x="356" y="251"/>
                      <a:pt x="344" y="254"/>
                    </a:cubicBezTo>
                    <a:cubicBezTo>
                      <a:pt x="332" y="257"/>
                      <a:pt x="332" y="269"/>
                      <a:pt x="321" y="249"/>
                    </a:cubicBezTo>
                    <a:cubicBezTo>
                      <a:pt x="309" y="229"/>
                      <a:pt x="312" y="229"/>
                      <a:pt x="317" y="227"/>
                    </a:cubicBezTo>
                    <a:cubicBezTo>
                      <a:pt x="329" y="221"/>
                      <a:pt x="316" y="236"/>
                      <a:pt x="324" y="230"/>
                    </a:cubicBezTo>
                    <a:cubicBezTo>
                      <a:pt x="332" y="224"/>
                      <a:pt x="342" y="209"/>
                      <a:pt x="347" y="212"/>
                    </a:cubicBezTo>
                    <a:cubicBezTo>
                      <a:pt x="357" y="217"/>
                      <a:pt x="383" y="196"/>
                      <a:pt x="387" y="197"/>
                    </a:cubicBezTo>
                    <a:cubicBezTo>
                      <a:pt x="396" y="197"/>
                      <a:pt x="394" y="202"/>
                      <a:pt x="399" y="198"/>
                    </a:cubicBezTo>
                    <a:cubicBezTo>
                      <a:pt x="394" y="171"/>
                      <a:pt x="410" y="182"/>
                      <a:pt x="412" y="173"/>
                    </a:cubicBezTo>
                    <a:cubicBezTo>
                      <a:pt x="415" y="164"/>
                      <a:pt x="434" y="176"/>
                      <a:pt x="439" y="166"/>
                    </a:cubicBezTo>
                    <a:cubicBezTo>
                      <a:pt x="444" y="157"/>
                      <a:pt x="442" y="148"/>
                      <a:pt x="436" y="145"/>
                    </a:cubicBezTo>
                    <a:cubicBezTo>
                      <a:pt x="429" y="141"/>
                      <a:pt x="436" y="136"/>
                      <a:pt x="442" y="135"/>
                    </a:cubicBezTo>
                    <a:cubicBezTo>
                      <a:pt x="448" y="135"/>
                      <a:pt x="444" y="131"/>
                      <a:pt x="439" y="130"/>
                    </a:cubicBezTo>
                    <a:cubicBezTo>
                      <a:pt x="433" y="130"/>
                      <a:pt x="436" y="126"/>
                      <a:pt x="444" y="121"/>
                    </a:cubicBezTo>
                    <a:cubicBezTo>
                      <a:pt x="451" y="116"/>
                      <a:pt x="444" y="117"/>
                      <a:pt x="445" y="109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89" name="Freeform 4"/>
              <p:cNvSpPr>
                <a:spLocks/>
              </p:cNvSpPr>
              <p:nvPr/>
            </p:nvSpPr>
            <p:spPr bwMode="gray">
              <a:xfrm>
                <a:off x="3237807" y="811019"/>
                <a:ext cx="854454" cy="433023"/>
              </a:xfrm>
              <a:custGeom>
                <a:avLst/>
                <a:gdLst/>
                <a:ahLst/>
                <a:cxnLst>
                  <a:cxn ang="0">
                    <a:pos x="273" y="74"/>
                  </a:cxn>
                  <a:cxn ang="0">
                    <a:pos x="255" y="91"/>
                  </a:cxn>
                  <a:cxn ang="0">
                    <a:pos x="223" y="105"/>
                  </a:cxn>
                  <a:cxn ang="0">
                    <a:pos x="183" y="123"/>
                  </a:cxn>
                  <a:cxn ang="0">
                    <a:pos x="157" y="138"/>
                  </a:cxn>
                  <a:cxn ang="0">
                    <a:pos x="124" y="132"/>
                  </a:cxn>
                  <a:cxn ang="0">
                    <a:pos x="80" y="119"/>
                  </a:cxn>
                  <a:cxn ang="0">
                    <a:pos x="50" y="113"/>
                  </a:cxn>
                  <a:cxn ang="0">
                    <a:pos x="67" y="109"/>
                  </a:cxn>
                  <a:cxn ang="0">
                    <a:pos x="62" y="92"/>
                  </a:cxn>
                  <a:cxn ang="0">
                    <a:pos x="52" y="80"/>
                  </a:cxn>
                  <a:cxn ang="0">
                    <a:pos x="19" y="78"/>
                  </a:cxn>
                  <a:cxn ang="0">
                    <a:pos x="41" y="70"/>
                  </a:cxn>
                  <a:cxn ang="0">
                    <a:pos x="66" y="69"/>
                  </a:cxn>
                  <a:cxn ang="0">
                    <a:pos x="56" y="63"/>
                  </a:cxn>
                  <a:cxn ang="0">
                    <a:pos x="62" y="51"/>
                  </a:cxn>
                  <a:cxn ang="0">
                    <a:pos x="28" y="52"/>
                  </a:cxn>
                  <a:cxn ang="0">
                    <a:pos x="6" y="46"/>
                  </a:cxn>
                  <a:cxn ang="0">
                    <a:pos x="17" y="42"/>
                  </a:cxn>
                  <a:cxn ang="0">
                    <a:pos x="24" y="33"/>
                  </a:cxn>
                  <a:cxn ang="0">
                    <a:pos x="40" y="22"/>
                  </a:cxn>
                  <a:cxn ang="0">
                    <a:pos x="60" y="30"/>
                  </a:cxn>
                  <a:cxn ang="0">
                    <a:pos x="40" y="17"/>
                  </a:cxn>
                  <a:cxn ang="0">
                    <a:pos x="58" y="10"/>
                  </a:cxn>
                  <a:cxn ang="0">
                    <a:pos x="79" y="25"/>
                  </a:cxn>
                  <a:cxn ang="0">
                    <a:pos x="86" y="49"/>
                  </a:cxn>
                  <a:cxn ang="0">
                    <a:pos x="102" y="43"/>
                  </a:cxn>
                  <a:cxn ang="0">
                    <a:pos x="110" y="36"/>
                  </a:cxn>
                  <a:cxn ang="0">
                    <a:pos x="121" y="29"/>
                  </a:cxn>
                  <a:cxn ang="0">
                    <a:pos x="133" y="34"/>
                  </a:cxn>
                  <a:cxn ang="0">
                    <a:pos x="153" y="23"/>
                  </a:cxn>
                  <a:cxn ang="0">
                    <a:pos x="161" y="29"/>
                  </a:cxn>
                  <a:cxn ang="0">
                    <a:pos x="174" y="26"/>
                  </a:cxn>
                  <a:cxn ang="0">
                    <a:pos x="195" y="20"/>
                  </a:cxn>
                  <a:cxn ang="0">
                    <a:pos x="203" y="13"/>
                  </a:cxn>
                  <a:cxn ang="0">
                    <a:pos x="222" y="9"/>
                  </a:cxn>
                  <a:cxn ang="0">
                    <a:pos x="242" y="13"/>
                  </a:cxn>
                  <a:cxn ang="0">
                    <a:pos x="245" y="19"/>
                  </a:cxn>
                  <a:cxn ang="0">
                    <a:pos x="250" y="33"/>
                  </a:cxn>
                  <a:cxn ang="0">
                    <a:pos x="249" y="38"/>
                  </a:cxn>
                  <a:cxn ang="0">
                    <a:pos x="268" y="46"/>
                  </a:cxn>
                  <a:cxn ang="0">
                    <a:pos x="273" y="74"/>
                  </a:cxn>
                </a:cxnLst>
                <a:rect l="0" t="0" r="r" b="b"/>
                <a:pathLst>
                  <a:path w="282" h="143">
                    <a:moveTo>
                      <a:pt x="273" y="74"/>
                    </a:moveTo>
                    <a:cubicBezTo>
                      <a:pt x="267" y="83"/>
                      <a:pt x="264" y="78"/>
                      <a:pt x="255" y="91"/>
                    </a:cubicBezTo>
                    <a:cubicBezTo>
                      <a:pt x="246" y="104"/>
                      <a:pt x="240" y="96"/>
                      <a:pt x="223" y="105"/>
                    </a:cubicBezTo>
                    <a:cubicBezTo>
                      <a:pt x="206" y="115"/>
                      <a:pt x="198" y="124"/>
                      <a:pt x="183" y="123"/>
                    </a:cubicBezTo>
                    <a:cubicBezTo>
                      <a:pt x="167" y="122"/>
                      <a:pt x="176" y="132"/>
                      <a:pt x="157" y="138"/>
                    </a:cubicBezTo>
                    <a:cubicBezTo>
                      <a:pt x="139" y="143"/>
                      <a:pt x="142" y="132"/>
                      <a:pt x="124" y="132"/>
                    </a:cubicBezTo>
                    <a:cubicBezTo>
                      <a:pt x="107" y="131"/>
                      <a:pt x="104" y="118"/>
                      <a:pt x="80" y="119"/>
                    </a:cubicBezTo>
                    <a:cubicBezTo>
                      <a:pt x="56" y="120"/>
                      <a:pt x="52" y="124"/>
                      <a:pt x="50" y="113"/>
                    </a:cubicBezTo>
                    <a:cubicBezTo>
                      <a:pt x="49" y="103"/>
                      <a:pt x="62" y="116"/>
                      <a:pt x="67" y="109"/>
                    </a:cubicBezTo>
                    <a:cubicBezTo>
                      <a:pt x="73" y="102"/>
                      <a:pt x="70" y="94"/>
                      <a:pt x="62" y="92"/>
                    </a:cubicBezTo>
                    <a:cubicBezTo>
                      <a:pt x="55" y="90"/>
                      <a:pt x="65" y="82"/>
                      <a:pt x="52" y="80"/>
                    </a:cubicBezTo>
                    <a:cubicBezTo>
                      <a:pt x="31" y="78"/>
                      <a:pt x="21" y="85"/>
                      <a:pt x="19" y="78"/>
                    </a:cubicBezTo>
                    <a:cubicBezTo>
                      <a:pt x="17" y="71"/>
                      <a:pt x="33" y="76"/>
                      <a:pt x="41" y="70"/>
                    </a:cubicBezTo>
                    <a:cubicBezTo>
                      <a:pt x="50" y="65"/>
                      <a:pt x="52" y="75"/>
                      <a:pt x="66" y="69"/>
                    </a:cubicBezTo>
                    <a:cubicBezTo>
                      <a:pt x="81" y="63"/>
                      <a:pt x="55" y="69"/>
                      <a:pt x="56" y="63"/>
                    </a:cubicBezTo>
                    <a:cubicBezTo>
                      <a:pt x="56" y="57"/>
                      <a:pt x="82" y="53"/>
                      <a:pt x="62" y="51"/>
                    </a:cubicBezTo>
                    <a:cubicBezTo>
                      <a:pt x="42" y="49"/>
                      <a:pt x="41" y="48"/>
                      <a:pt x="28" y="52"/>
                    </a:cubicBezTo>
                    <a:cubicBezTo>
                      <a:pt x="15" y="57"/>
                      <a:pt x="0" y="49"/>
                      <a:pt x="6" y="46"/>
                    </a:cubicBezTo>
                    <a:cubicBezTo>
                      <a:pt x="12" y="42"/>
                      <a:pt x="17" y="50"/>
                      <a:pt x="17" y="42"/>
                    </a:cubicBezTo>
                    <a:cubicBezTo>
                      <a:pt x="16" y="35"/>
                      <a:pt x="24" y="43"/>
                      <a:pt x="24" y="33"/>
                    </a:cubicBezTo>
                    <a:cubicBezTo>
                      <a:pt x="25" y="23"/>
                      <a:pt x="31" y="15"/>
                      <a:pt x="40" y="22"/>
                    </a:cubicBezTo>
                    <a:cubicBezTo>
                      <a:pt x="49" y="29"/>
                      <a:pt x="64" y="37"/>
                      <a:pt x="60" y="30"/>
                    </a:cubicBezTo>
                    <a:cubicBezTo>
                      <a:pt x="56" y="24"/>
                      <a:pt x="45" y="22"/>
                      <a:pt x="40" y="17"/>
                    </a:cubicBezTo>
                    <a:cubicBezTo>
                      <a:pt x="36" y="12"/>
                      <a:pt x="44" y="5"/>
                      <a:pt x="58" y="10"/>
                    </a:cubicBezTo>
                    <a:cubicBezTo>
                      <a:pt x="72" y="15"/>
                      <a:pt x="64" y="16"/>
                      <a:pt x="79" y="25"/>
                    </a:cubicBezTo>
                    <a:cubicBezTo>
                      <a:pt x="93" y="34"/>
                      <a:pt x="79" y="34"/>
                      <a:pt x="86" y="49"/>
                    </a:cubicBezTo>
                    <a:cubicBezTo>
                      <a:pt x="93" y="64"/>
                      <a:pt x="95" y="32"/>
                      <a:pt x="102" y="43"/>
                    </a:cubicBezTo>
                    <a:cubicBezTo>
                      <a:pt x="110" y="53"/>
                      <a:pt x="114" y="45"/>
                      <a:pt x="110" y="36"/>
                    </a:cubicBezTo>
                    <a:cubicBezTo>
                      <a:pt x="105" y="26"/>
                      <a:pt x="112" y="15"/>
                      <a:pt x="121" y="29"/>
                    </a:cubicBezTo>
                    <a:cubicBezTo>
                      <a:pt x="129" y="43"/>
                      <a:pt x="134" y="45"/>
                      <a:pt x="133" y="34"/>
                    </a:cubicBezTo>
                    <a:cubicBezTo>
                      <a:pt x="131" y="24"/>
                      <a:pt x="150" y="13"/>
                      <a:pt x="153" y="23"/>
                    </a:cubicBezTo>
                    <a:cubicBezTo>
                      <a:pt x="155" y="33"/>
                      <a:pt x="162" y="38"/>
                      <a:pt x="161" y="29"/>
                    </a:cubicBezTo>
                    <a:cubicBezTo>
                      <a:pt x="159" y="19"/>
                      <a:pt x="165" y="16"/>
                      <a:pt x="174" y="26"/>
                    </a:cubicBezTo>
                    <a:cubicBezTo>
                      <a:pt x="184" y="36"/>
                      <a:pt x="185" y="15"/>
                      <a:pt x="195" y="20"/>
                    </a:cubicBezTo>
                    <a:cubicBezTo>
                      <a:pt x="205" y="26"/>
                      <a:pt x="209" y="21"/>
                      <a:pt x="203" y="13"/>
                    </a:cubicBezTo>
                    <a:cubicBezTo>
                      <a:pt x="198" y="5"/>
                      <a:pt x="217" y="0"/>
                      <a:pt x="222" y="9"/>
                    </a:cubicBezTo>
                    <a:cubicBezTo>
                      <a:pt x="230" y="27"/>
                      <a:pt x="232" y="17"/>
                      <a:pt x="242" y="13"/>
                    </a:cubicBezTo>
                    <a:cubicBezTo>
                      <a:pt x="252" y="8"/>
                      <a:pt x="258" y="10"/>
                      <a:pt x="245" y="19"/>
                    </a:cubicBezTo>
                    <a:cubicBezTo>
                      <a:pt x="232" y="29"/>
                      <a:pt x="260" y="21"/>
                      <a:pt x="250" y="33"/>
                    </a:cubicBezTo>
                    <a:cubicBezTo>
                      <a:pt x="248" y="35"/>
                      <a:pt x="246" y="39"/>
                      <a:pt x="249" y="38"/>
                    </a:cubicBezTo>
                    <a:cubicBezTo>
                      <a:pt x="262" y="37"/>
                      <a:pt x="254" y="44"/>
                      <a:pt x="268" y="46"/>
                    </a:cubicBezTo>
                    <a:cubicBezTo>
                      <a:pt x="282" y="47"/>
                      <a:pt x="279" y="65"/>
                      <a:pt x="273" y="74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0" name="Freeform 5"/>
              <p:cNvSpPr>
                <a:spLocks/>
              </p:cNvSpPr>
              <p:nvPr/>
            </p:nvSpPr>
            <p:spPr bwMode="gray">
              <a:xfrm>
                <a:off x="4278895" y="2173580"/>
                <a:ext cx="373268" cy="466039"/>
              </a:xfrm>
              <a:custGeom>
                <a:avLst/>
                <a:gdLst/>
                <a:ahLst/>
                <a:cxnLst>
                  <a:cxn ang="0">
                    <a:pos x="116" y="71"/>
                  </a:cxn>
                  <a:cxn ang="0">
                    <a:pos x="115" y="109"/>
                  </a:cxn>
                  <a:cxn ang="0">
                    <a:pos x="108" y="124"/>
                  </a:cxn>
                  <a:cxn ang="0">
                    <a:pos x="91" y="126"/>
                  </a:cxn>
                  <a:cxn ang="0">
                    <a:pos x="65" y="136"/>
                  </a:cxn>
                  <a:cxn ang="0">
                    <a:pos x="60" y="142"/>
                  </a:cxn>
                  <a:cxn ang="0">
                    <a:pos x="28" y="145"/>
                  </a:cxn>
                  <a:cxn ang="0">
                    <a:pos x="20" y="143"/>
                  </a:cxn>
                  <a:cxn ang="0">
                    <a:pos x="15" y="132"/>
                  </a:cxn>
                  <a:cxn ang="0">
                    <a:pos x="12" y="122"/>
                  </a:cxn>
                  <a:cxn ang="0">
                    <a:pos x="25" y="118"/>
                  </a:cxn>
                  <a:cxn ang="0">
                    <a:pos x="40" y="110"/>
                  </a:cxn>
                  <a:cxn ang="0">
                    <a:pos x="44" y="105"/>
                  </a:cxn>
                  <a:cxn ang="0">
                    <a:pos x="27" y="106"/>
                  </a:cxn>
                  <a:cxn ang="0">
                    <a:pos x="40" y="88"/>
                  </a:cxn>
                  <a:cxn ang="0">
                    <a:pos x="37" y="85"/>
                  </a:cxn>
                  <a:cxn ang="0">
                    <a:pos x="19" y="73"/>
                  </a:cxn>
                  <a:cxn ang="0">
                    <a:pos x="30" y="63"/>
                  </a:cxn>
                  <a:cxn ang="0">
                    <a:pos x="20" y="55"/>
                  </a:cxn>
                  <a:cxn ang="0">
                    <a:pos x="18" y="48"/>
                  </a:cxn>
                  <a:cxn ang="0">
                    <a:pos x="38" y="46"/>
                  </a:cxn>
                  <a:cxn ang="0">
                    <a:pos x="52" y="47"/>
                  </a:cxn>
                  <a:cxn ang="0">
                    <a:pos x="65" y="36"/>
                  </a:cxn>
                  <a:cxn ang="0">
                    <a:pos x="51" y="31"/>
                  </a:cxn>
                  <a:cxn ang="0">
                    <a:pos x="60" y="21"/>
                  </a:cxn>
                  <a:cxn ang="0">
                    <a:pos x="77" y="9"/>
                  </a:cxn>
                  <a:cxn ang="0">
                    <a:pos x="91" y="6"/>
                  </a:cxn>
                  <a:cxn ang="0">
                    <a:pos x="90" y="15"/>
                  </a:cxn>
                  <a:cxn ang="0">
                    <a:pos x="78" y="29"/>
                  </a:cxn>
                  <a:cxn ang="0">
                    <a:pos x="71" y="36"/>
                  </a:cxn>
                  <a:cxn ang="0">
                    <a:pos x="91" y="48"/>
                  </a:cxn>
                  <a:cxn ang="0">
                    <a:pos x="98" y="44"/>
                  </a:cxn>
                  <a:cxn ang="0">
                    <a:pos x="104" y="52"/>
                  </a:cxn>
                  <a:cxn ang="0">
                    <a:pos x="113" y="52"/>
                  </a:cxn>
                  <a:cxn ang="0">
                    <a:pos x="113" y="58"/>
                  </a:cxn>
                  <a:cxn ang="0">
                    <a:pos x="116" y="71"/>
                  </a:cxn>
                </a:cxnLst>
                <a:rect l="0" t="0" r="r" b="b"/>
                <a:pathLst>
                  <a:path w="123" h="154">
                    <a:moveTo>
                      <a:pt x="116" y="71"/>
                    </a:moveTo>
                    <a:cubicBezTo>
                      <a:pt x="120" y="82"/>
                      <a:pt x="123" y="94"/>
                      <a:pt x="115" y="109"/>
                    </a:cubicBezTo>
                    <a:cubicBezTo>
                      <a:pt x="107" y="123"/>
                      <a:pt x="117" y="126"/>
                      <a:pt x="108" y="124"/>
                    </a:cubicBezTo>
                    <a:cubicBezTo>
                      <a:pt x="99" y="121"/>
                      <a:pt x="101" y="124"/>
                      <a:pt x="91" y="126"/>
                    </a:cubicBezTo>
                    <a:cubicBezTo>
                      <a:pt x="80" y="127"/>
                      <a:pt x="67" y="142"/>
                      <a:pt x="65" y="136"/>
                    </a:cubicBezTo>
                    <a:cubicBezTo>
                      <a:pt x="63" y="130"/>
                      <a:pt x="63" y="136"/>
                      <a:pt x="60" y="142"/>
                    </a:cubicBezTo>
                    <a:cubicBezTo>
                      <a:pt x="57" y="148"/>
                      <a:pt x="18" y="154"/>
                      <a:pt x="28" y="145"/>
                    </a:cubicBezTo>
                    <a:cubicBezTo>
                      <a:pt x="41" y="133"/>
                      <a:pt x="12" y="152"/>
                      <a:pt x="20" y="143"/>
                    </a:cubicBezTo>
                    <a:cubicBezTo>
                      <a:pt x="27" y="135"/>
                      <a:pt x="4" y="143"/>
                      <a:pt x="15" y="132"/>
                    </a:cubicBezTo>
                    <a:cubicBezTo>
                      <a:pt x="26" y="121"/>
                      <a:pt x="0" y="133"/>
                      <a:pt x="12" y="122"/>
                    </a:cubicBezTo>
                    <a:cubicBezTo>
                      <a:pt x="19" y="116"/>
                      <a:pt x="29" y="123"/>
                      <a:pt x="25" y="118"/>
                    </a:cubicBezTo>
                    <a:cubicBezTo>
                      <a:pt x="22" y="114"/>
                      <a:pt x="27" y="111"/>
                      <a:pt x="40" y="110"/>
                    </a:cubicBezTo>
                    <a:cubicBezTo>
                      <a:pt x="54" y="108"/>
                      <a:pt x="50" y="102"/>
                      <a:pt x="44" y="105"/>
                    </a:cubicBezTo>
                    <a:cubicBezTo>
                      <a:pt x="39" y="107"/>
                      <a:pt x="12" y="115"/>
                      <a:pt x="27" y="106"/>
                    </a:cubicBezTo>
                    <a:cubicBezTo>
                      <a:pt x="42" y="96"/>
                      <a:pt x="28" y="92"/>
                      <a:pt x="40" y="88"/>
                    </a:cubicBezTo>
                    <a:cubicBezTo>
                      <a:pt x="52" y="85"/>
                      <a:pt x="42" y="83"/>
                      <a:pt x="37" y="85"/>
                    </a:cubicBezTo>
                    <a:cubicBezTo>
                      <a:pt x="31" y="87"/>
                      <a:pt x="14" y="77"/>
                      <a:pt x="19" y="73"/>
                    </a:cubicBezTo>
                    <a:cubicBezTo>
                      <a:pt x="25" y="69"/>
                      <a:pt x="19" y="68"/>
                      <a:pt x="30" y="63"/>
                    </a:cubicBezTo>
                    <a:cubicBezTo>
                      <a:pt x="41" y="58"/>
                      <a:pt x="14" y="64"/>
                      <a:pt x="20" y="55"/>
                    </a:cubicBezTo>
                    <a:cubicBezTo>
                      <a:pt x="27" y="45"/>
                      <a:pt x="14" y="53"/>
                      <a:pt x="18" y="48"/>
                    </a:cubicBezTo>
                    <a:cubicBezTo>
                      <a:pt x="22" y="43"/>
                      <a:pt x="33" y="41"/>
                      <a:pt x="38" y="46"/>
                    </a:cubicBezTo>
                    <a:cubicBezTo>
                      <a:pt x="44" y="50"/>
                      <a:pt x="46" y="45"/>
                      <a:pt x="52" y="47"/>
                    </a:cubicBezTo>
                    <a:cubicBezTo>
                      <a:pt x="58" y="48"/>
                      <a:pt x="55" y="43"/>
                      <a:pt x="65" y="36"/>
                    </a:cubicBezTo>
                    <a:cubicBezTo>
                      <a:pt x="75" y="30"/>
                      <a:pt x="52" y="35"/>
                      <a:pt x="51" y="31"/>
                    </a:cubicBezTo>
                    <a:cubicBezTo>
                      <a:pt x="50" y="27"/>
                      <a:pt x="62" y="27"/>
                      <a:pt x="60" y="21"/>
                    </a:cubicBezTo>
                    <a:cubicBezTo>
                      <a:pt x="58" y="15"/>
                      <a:pt x="73" y="8"/>
                      <a:pt x="77" y="9"/>
                    </a:cubicBezTo>
                    <a:cubicBezTo>
                      <a:pt x="86" y="11"/>
                      <a:pt x="82" y="0"/>
                      <a:pt x="91" y="6"/>
                    </a:cubicBezTo>
                    <a:cubicBezTo>
                      <a:pt x="101" y="11"/>
                      <a:pt x="90" y="9"/>
                      <a:pt x="90" y="15"/>
                    </a:cubicBezTo>
                    <a:cubicBezTo>
                      <a:pt x="81" y="18"/>
                      <a:pt x="88" y="28"/>
                      <a:pt x="78" y="29"/>
                    </a:cubicBezTo>
                    <a:cubicBezTo>
                      <a:pt x="68" y="30"/>
                      <a:pt x="83" y="31"/>
                      <a:pt x="71" y="36"/>
                    </a:cubicBezTo>
                    <a:cubicBezTo>
                      <a:pt x="57" y="42"/>
                      <a:pt x="90" y="56"/>
                      <a:pt x="91" y="48"/>
                    </a:cubicBezTo>
                    <a:cubicBezTo>
                      <a:pt x="91" y="42"/>
                      <a:pt x="96" y="36"/>
                      <a:pt x="98" y="44"/>
                    </a:cubicBezTo>
                    <a:cubicBezTo>
                      <a:pt x="100" y="51"/>
                      <a:pt x="103" y="47"/>
                      <a:pt x="104" y="52"/>
                    </a:cubicBezTo>
                    <a:cubicBezTo>
                      <a:pt x="105" y="58"/>
                      <a:pt x="105" y="54"/>
                      <a:pt x="113" y="52"/>
                    </a:cubicBezTo>
                    <a:cubicBezTo>
                      <a:pt x="114" y="54"/>
                      <a:pt x="117" y="57"/>
                      <a:pt x="113" y="58"/>
                    </a:cubicBezTo>
                    <a:cubicBezTo>
                      <a:pt x="109" y="59"/>
                      <a:pt x="112" y="60"/>
                      <a:pt x="116" y="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1" name="Freeform 9"/>
              <p:cNvSpPr>
                <a:spLocks/>
              </p:cNvSpPr>
              <p:nvPr/>
            </p:nvSpPr>
            <p:spPr bwMode="gray">
              <a:xfrm>
                <a:off x="7037777" y="3612333"/>
                <a:ext cx="1401659" cy="659058"/>
              </a:xfrm>
              <a:custGeom>
                <a:avLst/>
                <a:gdLst/>
                <a:ahLst/>
                <a:cxnLst>
                  <a:cxn ang="0">
                    <a:pos x="457" y="173"/>
                  </a:cxn>
                  <a:cxn ang="0">
                    <a:pos x="446" y="168"/>
                  </a:cxn>
                  <a:cxn ang="0">
                    <a:pos x="422" y="166"/>
                  </a:cxn>
                  <a:cxn ang="0">
                    <a:pos x="417" y="168"/>
                  </a:cxn>
                  <a:cxn ang="0">
                    <a:pos x="413" y="166"/>
                  </a:cxn>
                  <a:cxn ang="0">
                    <a:pos x="402" y="175"/>
                  </a:cxn>
                  <a:cxn ang="0">
                    <a:pos x="399" y="168"/>
                  </a:cxn>
                  <a:cxn ang="0">
                    <a:pos x="364" y="174"/>
                  </a:cxn>
                  <a:cxn ang="0">
                    <a:pos x="304" y="182"/>
                  </a:cxn>
                  <a:cxn ang="0">
                    <a:pos x="273" y="189"/>
                  </a:cxn>
                  <a:cxn ang="0">
                    <a:pos x="260" y="198"/>
                  </a:cxn>
                  <a:cxn ang="0">
                    <a:pos x="255" y="204"/>
                  </a:cxn>
                  <a:cxn ang="0">
                    <a:pos x="244" y="214"/>
                  </a:cxn>
                  <a:cxn ang="0">
                    <a:pos x="250" y="186"/>
                  </a:cxn>
                  <a:cxn ang="0">
                    <a:pos x="202" y="195"/>
                  </a:cxn>
                  <a:cxn ang="0">
                    <a:pos x="130" y="185"/>
                  </a:cxn>
                  <a:cxn ang="0">
                    <a:pos x="95" y="206"/>
                  </a:cxn>
                  <a:cxn ang="0">
                    <a:pos x="63" y="187"/>
                  </a:cxn>
                  <a:cxn ang="0">
                    <a:pos x="32" y="189"/>
                  </a:cxn>
                  <a:cxn ang="0">
                    <a:pos x="29" y="177"/>
                  </a:cxn>
                  <a:cxn ang="0">
                    <a:pos x="29" y="163"/>
                  </a:cxn>
                  <a:cxn ang="0">
                    <a:pos x="20" y="142"/>
                  </a:cxn>
                  <a:cxn ang="0">
                    <a:pos x="13" y="128"/>
                  </a:cxn>
                  <a:cxn ang="0">
                    <a:pos x="21" y="115"/>
                  </a:cxn>
                  <a:cxn ang="0">
                    <a:pos x="15" y="93"/>
                  </a:cxn>
                  <a:cxn ang="0">
                    <a:pos x="9" y="74"/>
                  </a:cxn>
                  <a:cxn ang="0">
                    <a:pos x="40" y="64"/>
                  </a:cxn>
                  <a:cxn ang="0">
                    <a:pos x="74" y="65"/>
                  </a:cxn>
                  <a:cxn ang="0">
                    <a:pos x="80" y="50"/>
                  </a:cxn>
                  <a:cxn ang="0">
                    <a:pos x="89" y="38"/>
                  </a:cxn>
                  <a:cxn ang="0">
                    <a:pos x="132" y="37"/>
                  </a:cxn>
                  <a:cxn ang="0">
                    <a:pos x="219" y="9"/>
                  </a:cxn>
                  <a:cxn ang="0">
                    <a:pos x="260" y="34"/>
                  </a:cxn>
                  <a:cxn ang="0">
                    <a:pos x="293" y="44"/>
                  </a:cxn>
                  <a:cxn ang="0">
                    <a:pos x="382" y="27"/>
                  </a:cxn>
                  <a:cxn ang="0">
                    <a:pos x="406" y="29"/>
                  </a:cxn>
                  <a:cxn ang="0">
                    <a:pos x="421" y="32"/>
                  </a:cxn>
                  <a:cxn ang="0">
                    <a:pos x="424" y="38"/>
                  </a:cxn>
                  <a:cxn ang="0">
                    <a:pos x="430" y="40"/>
                  </a:cxn>
                  <a:cxn ang="0">
                    <a:pos x="430" y="42"/>
                  </a:cxn>
                  <a:cxn ang="0">
                    <a:pos x="433" y="67"/>
                  </a:cxn>
                  <a:cxn ang="0">
                    <a:pos x="434" y="74"/>
                  </a:cxn>
                  <a:cxn ang="0">
                    <a:pos x="462" y="88"/>
                  </a:cxn>
                  <a:cxn ang="0">
                    <a:pos x="453" y="97"/>
                  </a:cxn>
                  <a:cxn ang="0">
                    <a:pos x="448" y="107"/>
                  </a:cxn>
                  <a:cxn ang="0">
                    <a:pos x="450" y="118"/>
                  </a:cxn>
                  <a:cxn ang="0">
                    <a:pos x="455" y="134"/>
                  </a:cxn>
                  <a:cxn ang="0">
                    <a:pos x="458" y="154"/>
                  </a:cxn>
                </a:cxnLst>
                <a:rect l="0" t="0" r="r" b="b"/>
                <a:pathLst>
                  <a:path w="463" h="218">
                    <a:moveTo>
                      <a:pt x="463" y="173"/>
                    </a:moveTo>
                    <a:cubicBezTo>
                      <a:pt x="463" y="173"/>
                      <a:pt x="458" y="172"/>
                      <a:pt x="457" y="173"/>
                    </a:cubicBezTo>
                    <a:cubicBezTo>
                      <a:pt x="456" y="175"/>
                      <a:pt x="449" y="179"/>
                      <a:pt x="449" y="179"/>
                    </a:cubicBezTo>
                    <a:cubicBezTo>
                      <a:pt x="446" y="175"/>
                      <a:pt x="453" y="169"/>
                      <a:pt x="446" y="168"/>
                    </a:cubicBezTo>
                    <a:cubicBezTo>
                      <a:pt x="441" y="167"/>
                      <a:pt x="441" y="173"/>
                      <a:pt x="433" y="171"/>
                    </a:cubicBezTo>
                    <a:cubicBezTo>
                      <a:pt x="430" y="169"/>
                      <a:pt x="426" y="166"/>
                      <a:pt x="422" y="166"/>
                    </a:cubicBezTo>
                    <a:cubicBezTo>
                      <a:pt x="421" y="166"/>
                      <a:pt x="420" y="166"/>
                      <a:pt x="419" y="167"/>
                    </a:cubicBezTo>
                    <a:cubicBezTo>
                      <a:pt x="419" y="167"/>
                      <a:pt x="418" y="168"/>
                      <a:pt x="417" y="168"/>
                    </a:cubicBezTo>
                    <a:cubicBezTo>
                      <a:pt x="416" y="168"/>
                      <a:pt x="416" y="167"/>
                      <a:pt x="415" y="167"/>
                    </a:cubicBezTo>
                    <a:cubicBezTo>
                      <a:pt x="414" y="166"/>
                      <a:pt x="414" y="166"/>
                      <a:pt x="413" y="166"/>
                    </a:cubicBezTo>
                    <a:cubicBezTo>
                      <a:pt x="412" y="166"/>
                      <a:pt x="412" y="166"/>
                      <a:pt x="412" y="167"/>
                    </a:cubicBezTo>
                    <a:cubicBezTo>
                      <a:pt x="408" y="171"/>
                      <a:pt x="408" y="173"/>
                      <a:pt x="402" y="175"/>
                    </a:cubicBezTo>
                    <a:cubicBezTo>
                      <a:pt x="403" y="173"/>
                      <a:pt x="403" y="172"/>
                      <a:pt x="402" y="171"/>
                    </a:cubicBezTo>
                    <a:cubicBezTo>
                      <a:pt x="401" y="169"/>
                      <a:pt x="400" y="167"/>
                      <a:pt x="399" y="168"/>
                    </a:cubicBezTo>
                    <a:cubicBezTo>
                      <a:pt x="394" y="172"/>
                      <a:pt x="391" y="174"/>
                      <a:pt x="384" y="175"/>
                    </a:cubicBezTo>
                    <a:cubicBezTo>
                      <a:pt x="377" y="176"/>
                      <a:pt x="370" y="173"/>
                      <a:pt x="364" y="174"/>
                    </a:cubicBezTo>
                    <a:cubicBezTo>
                      <a:pt x="349" y="177"/>
                      <a:pt x="341" y="188"/>
                      <a:pt x="324" y="189"/>
                    </a:cubicBezTo>
                    <a:cubicBezTo>
                      <a:pt x="313" y="190"/>
                      <a:pt x="313" y="185"/>
                      <a:pt x="304" y="182"/>
                    </a:cubicBezTo>
                    <a:cubicBezTo>
                      <a:pt x="297" y="179"/>
                      <a:pt x="288" y="189"/>
                      <a:pt x="281" y="190"/>
                    </a:cubicBezTo>
                    <a:cubicBezTo>
                      <a:pt x="279" y="191"/>
                      <a:pt x="276" y="188"/>
                      <a:pt x="273" y="189"/>
                    </a:cubicBezTo>
                    <a:cubicBezTo>
                      <a:pt x="273" y="190"/>
                      <a:pt x="263" y="183"/>
                      <a:pt x="262" y="184"/>
                    </a:cubicBezTo>
                    <a:cubicBezTo>
                      <a:pt x="260" y="186"/>
                      <a:pt x="259" y="195"/>
                      <a:pt x="260" y="198"/>
                    </a:cubicBezTo>
                    <a:cubicBezTo>
                      <a:pt x="260" y="199"/>
                      <a:pt x="264" y="202"/>
                      <a:pt x="263" y="204"/>
                    </a:cubicBezTo>
                    <a:cubicBezTo>
                      <a:pt x="262" y="205"/>
                      <a:pt x="256" y="203"/>
                      <a:pt x="255" y="204"/>
                    </a:cubicBezTo>
                    <a:cubicBezTo>
                      <a:pt x="254" y="205"/>
                      <a:pt x="251" y="216"/>
                      <a:pt x="250" y="217"/>
                    </a:cubicBezTo>
                    <a:cubicBezTo>
                      <a:pt x="248" y="218"/>
                      <a:pt x="246" y="214"/>
                      <a:pt x="244" y="214"/>
                    </a:cubicBezTo>
                    <a:cubicBezTo>
                      <a:pt x="247" y="210"/>
                      <a:pt x="244" y="207"/>
                      <a:pt x="241" y="203"/>
                    </a:cubicBezTo>
                    <a:cubicBezTo>
                      <a:pt x="238" y="199"/>
                      <a:pt x="252" y="195"/>
                      <a:pt x="250" y="186"/>
                    </a:cubicBezTo>
                    <a:cubicBezTo>
                      <a:pt x="249" y="178"/>
                      <a:pt x="248" y="179"/>
                      <a:pt x="235" y="190"/>
                    </a:cubicBezTo>
                    <a:cubicBezTo>
                      <a:pt x="222" y="202"/>
                      <a:pt x="223" y="171"/>
                      <a:pt x="202" y="195"/>
                    </a:cubicBezTo>
                    <a:cubicBezTo>
                      <a:pt x="188" y="212"/>
                      <a:pt x="186" y="204"/>
                      <a:pt x="171" y="210"/>
                    </a:cubicBezTo>
                    <a:cubicBezTo>
                      <a:pt x="157" y="216"/>
                      <a:pt x="159" y="196"/>
                      <a:pt x="130" y="185"/>
                    </a:cubicBezTo>
                    <a:cubicBezTo>
                      <a:pt x="102" y="175"/>
                      <a:pt x="115" y="196"/>
                      <a:pt x="110" y="202"/>
                    </a:cubicBezTo>
                    <a:cubicBezTo>
                      <a:pt x="104" y="207"/>
                      <a:pt x="106" y="196"/>
                      <a:pt x="95" y="206"/>
                    </a:cubicBezTo>
                    <a:cubicBezTo>
                      <a:pt x="90" y="211"/>
                      <a:pt x="79" y="204"/>
                      <a:pt x="75" y="193"/>
                    </a:cubicBezTo>
                    <a:cubicBezTo>
                      <a:pt x="71" y="181"/>
                      <a:pt x="70" y="195"/>
                      <a:pt x="63" y="187"/>
                    </a:cubicBezTo>
                    <a:cubicBezTo>
                      <a:pt x="57" y="179"/>
                      <a:pt x="49" y="197"/>
                      <a:pt x="49" y="190"/>
                    </a:cubicBezTo>
                    <a:cubicBezTo>
                      <a:pt x="49" y="183"/>
                      <a:pt x="35" y="194"/>
                      <a:pt x="32" y="189"/>
                    </a:cubicBezTo>
                    <a:cubicBezTo>
                      <a:pt x="29" y="183"/>
                      <a:pt x="45" y="188"/>
                      <a:pt x="50" y="181"/>
                    </a:cubicBezTo>
                    <a:cubicBezTo>
                      <a:pt x="55" y="174"/>
                      <a:pt x="32" y="183"/>
                      <a:pt x="29" y="177"/>
                    </a:cubicBezTo>
                    <a:cubicBezTo>
                      <a:pt x="25" y="170"/>
                      <a:pt x="38" y="178"/>
                      <a:pt x="35" y="171"/>
                    </a:cubicBezTo>
                    <a:cubicBezTo>
                      <a:pt x="33" y="164"/>
                      <a:pt x="27" y="170"/>
                      <a:pt x="29" y="163"/>
                    </a:cubicBezTo>
                    <a:cubicBezTo>
                      <a:pt x="30" y="157"/>
                      <a:pt x="23" y="159"/>
                      <a:pt x="29" y="151"/>
                    </a:cubicBezTo>
                    <a:cubicBezTo>
                      <a:pt x="34" y="142"/>
                      <a:pt x="23" y="148"/>
                      <a:pt x="20" y="142"/>
                    </a:cubicBezTo>
                    <a:cubicBezTo>
                      <a:pt x="16" y="136"/>
                      <a:pt x="16" y="144"/>
                      <a:pt x="10" y="139"/>
                    </a:cubicBezTo>
                    <a:cubicBezTo>
                      <a:pt x="4" y="134"/>
                      <a:pt x="9" y="116"/>
                      <a:pt x="13" y="128"/>
                    </a:cubicBezTo>
                    <a:cubicBezTo>
                      <a:pt x="17" y="139"/>
                      <a:pt x="30" y="131"/>
                      <a:pt x="18" y="126"/>
                    </a:cubicBezTo>
                    <a:cubicBezTo>
                      <a:pt x="9" y="122"/>
                      <a:pt x="29" y="116"/>
                      <a:pt x="21" y="115"/>
                    </a:cubicBezTo>
                    <a:cubicBezTo>
                      <a:pt x="13" y="114"/>
                      <a:pt x="24" y="109"/>
                      <a:pt x="17" y="104"/>
                    </a:cubicBezTo>
                    <a:cubicBezTo>
                      <a:pt x="11" y="99"/>
                      <a:pt x="29" y="89"/>
                      <a:pt x="15" y="93"/>
                    </a:cubicBezTo>
                    <a:cubicBezTo>
                      <a:pt x="0" y="98"/>
                      <a:pt x="0" y="97"/>
                      <a:pt x="2" y="86"/>
                    </a:cubicBezTo>
                    <a:cubicBezTo>
                      <a:pt x="4" y="75"/>
                      <a:pt x="4" y="82"/>
                      <a:pt x="9" y="74"/>
                    </a:cubicBezTo>
                    <a:cubicBezTo>
                      <a:pt x="19" y="60"/>
                      <a:pt x="30" y="61"/>
                      <a:pt x="32" y="66"/>
                    </a:cubicBezTo>
                    <a:cubicBezTo>
                      <a:pt x="35" y="71"/>
                      <a:pt x="44" y="68"/>
                      <a:pt x="40" y="64"/>
                    </a:cubicBezTo>
                    <a:cubicBezTo>
                      <a:pt x="36" y="60"/>
                      <a:pt x="51" y="57"/>
                      <a:pt x="49" y="62"/>
                    </a:cubicBezTo>
                    <a:cubicBezTo>
                      <a:pt x="47" y="68"/>
                      <a:pt x="72" y="68"/>
                      <a:pt x="74" y="65"/>
                    </a:cubicBezTo>
                    <a:cubicBezTo>
                      <a:pt x="79" y="60"/>
                      <a:pt x="53" y="61"/>
                      <a:pt x="81" y="56"/>
                    </a:cubicBezTo>
                    <a:cubicBezTo>
                      <a:pt x="103" y="52"/>
                      <a:pt x="84" y="55"/>
                      <a:pt x="80" y="50"/>
                    </a:cubicBezTo>
                    <a:cubicBezTo>
                      <a:pt x="77" y="45"/>
                      <a:pt x="72" y="48"/>
                      <a:pt x="75" y="42"/>
                    </a:cubicBezTo>
                    <a:cubicBezTo>
                      <a:pt x="78" y="37"/>
                      <a:pt x="78" y="35"/>
                      <a:pt x="89" y="38"/>
                    </a:cubicBezTo>
                    <a:cubicBezTo>
                      <a:pt x="101" y="41"/>
                      <a:pt x="102" y="34"/>
                      <a:pt x="113" y="39"/>
                    </a:cubicBezTo>
                    <a:cubicBezTo>
                      <a:pt x="124" y="44"/>
                      <a:pt x="130" y="41"/>
                      <a:pt x="132" y="37"/>
                    </a:cubicBezTo>
                    <a:cubicBezTo>
                      <a:pt x="134" y="32"/>
                      <a:pt x="145" y="21"/>
                      <a:pt x="171" y="13"/>
                    </a:cubicBezTo>
                    <a:cubicBezTo>
                      <a:pt x="196" y="4"/>
                      <a:pt x="206" y="17"/>
                      <a:pt x="219" y="9"/>
                    </a:cubicBezTo>
                    <a:cubicBezTo>
                      <a:pt x="231" y="0"/>
                      <a:pt x="217" y="26"/>
                      <a:pt x="237" y="20"/>
                    </a:cubicBezTo>
                    <a:cubicBezTo>
                      <a:pt x="257" y="14"/>
                      <a:pt x="247" y="38"/>
                      <a:pt x="260" y="34"/>
                    </a:cubicBezTo>
                    <a:cubicBezTo>
                      <a:pt x="272" y="29"/>
                      <a:pt x="263" y="33"/>
                      <a:pt x="277" y="40"/>
                    </a:cubicBezTo>
                    <a:cubicBezTo>
                      <a:pt x="291" y="47"/>
                      <a:pt x="282" y="32"/>
                      <a:pt x="293" y="44"/>
                    </a:cubicBezTo>
                    <a:cubicBezTo>
                      <a:pt x="305" y="56"/>
                      <a:pt x="323" y="31"/>
                      <a:pt x="337" y="43"/>
                    </a:cubicBezTo>
                    <a:cubicBezTo>
                      <a:pt x="351" y="54"/>
                      <a:pt x="379" y="30"/>
                      <a:pt x="382" y="27"/>
                    </a:cubicBezTo>
                    <a:cubicBezTo>
                      <a:pt x="391" y="31"/>
                      <a:pt x="386" y="28"/>
                      <a:pt x="392" y="27"/>
                    </a:cubicBezTo>
                    <a:cubicBezTo>
                      <a:pt x="395" y="26"/>
                      <a:pt x="404" y="31"/>
                      <a:pt x="406" y="29"/>
                    </a:cubicBezTo>
                    <a:cubicBezTo>
                      <a:pt x="406" y="29"/>
                      <a:pt x="408" y="24"/>
                      <a:pt x="408" y="24"/>
                    </a:cubicBezTo>
                    <a:cubicBezTo>
                      <a:pt x="410" y="21"/>
                      <a:pt x="412" y="24"/>
                      <a:pt x="421" y="32"/>
                    </a:cubicBezTo>
                    <a:cubicBezTo>
                      <a:pt x="421" y="33"/>
                      <a:pt x="423" y="33"/>
                      <a:pt x="423" y="34"/>
                    </a:cubicBezTo>
                    <a:cubicBezTo>
                      <a:pt x="423" y="35"/>
                      <a:pt x="423" y="37"/>
                      <a:pt x="424" y="38"/>
                    </a:cubicBezTo>
                    <a:cubicBezTo>
                      <a:pt x="426" y="40"/>
                      <a:pt x="427" y="35"/>
                      <a:pt x="430" y="39"/>
                    </a:cubicBezTo>
                    <a:cubicBezTo>
                      <a:pt x="430" y="39"/>
                      <a:pt x="430" y="40"/>
                      <a:pt x="430" y="40"/>
                    </a:cubicBezTo>
                    <a:cubicBezTo>
                      <a:pt x="430" y="40"/>
                      <a:pt x="430" y="41"/>
                      <a:pt x="430" y="41"/>
                    </a:cubicBezTo>
                    <a:cubicBezTo>
                      <a:pt x="430" y="41"/>
                      <a:pt x="429" y="42"/>
                      <a:pt x="430" y="42"/>
                    </a:cubicBezTo>
                    <a:cubicBezTo>
                      <a:pt x="432" y="46"/>
                      <a:pt x="438" y="49"/>
                      <a:pt x="437" y="55"/>
                    </a:cubicBezTo>
                    <a:cubicBezTo>
                      <a:pt x="436" y="59"/>
                      <a:pt x="433" y="62"/>
                      <a:pt x="433" y="67"/>
                    </a:cubicBezTo>
                    <a:cubicBezTo>
                      <a:pt x="433" y="68"/>
                      <a:pt x="436" y="71"/>
                      <a:pt x="436" y="72"/>
                    </a:cubicBezTo>
                    <a:cubicBezTo>
                      <a:pt x="436" y="73"/>
                      <a:pt x="434" y="74"/>
                      <a:pt x="434" y="74"/>
                    </a:cubicBezTo>
                    <a:cubicBezTo>
                      <a:pt x="442" y="79"/>
                      <a:pt x="450" y="74"/>
                      <a:pt x="456" y="81"/>
                    </a:cubicBezTo>
                    <a:cubicBezTo>
                      <a:pt x="458" y="83"/>
                      <a:pt x="460" y="86"/>
                      <a:pt x="462" y="88"/>
                    </a:cubicBezTo>
                    <a:cubicBezTo>
                      <a:pt x="462" y="89"/>
                      <a:pt x="461" y="88"/>
                      <a:pt x="460" y="88"/>
                    </a:cubicBezTo>
                    <a:cubicBezTo>
                      <a:pt x="452" y="81"/>
                      <a:pt x="456" y="92"/>
                      <a:pt x="453" y="97"/>
                    </a:cubicBezTo>
                    <a:cubicBezTo>
                      <a:pt x="451" y="100"/>
                      <a:pt x="444" y="96"/>
                      <a:pt x="444" y="99"/>
                    </a:cubicBezTo>
                    <a:cubicBezTo>
                      <a:pt x="444" y="102"/>
                      <a:pt x="448" y="104"/>
                      <a:pt x="448" y="107"/>
                    </a:cubicBezTo>
                    <a:cubicBezTo>
                      <a:pt x="447" y="112"/>
                      <a:pt x="447" y="112"/>
                      <a:pt x="447" y="112"/>
                    </a:cubicBezTo>
                    <a:cubicBezTo>
                      <a:pt x="447" y="115"/>
                      <a:pt x="450" y="115"/>
                      <a:pt x="450" y="118"/>
                    </a:cubicBezTo>
                    <a:cubicBezTo>
                      <a:pt x="450" y="122"/>
                      <a:pt x="449" y="127"/>
                      <a:pt x="450" y="131"/>
                    </a:cubicBezTo>
                    <a:cubicBezTo>
                      <a:pt x="451" y="134"/>
                      <a:pt x="455" y="130"/>
                      <a:pt x="455" y="134"/>
                    </a:cubicBezTo>
                    <a:cubicBezTo>
                      <a:pt x="455" y="139"/>
                      <a:pt x="448" y="144"/>
                      <a:pt x="448" y="148"/>
                    </a:cubicBezTo>
                    <a:cubicBezTo>
                      <a:pt x="448" y="149"/>
                      <a:pt x="459" y="152"/>
                      <a:pt x="458" y="154"/>
                    </a:cubicBezTo>
                    <a:cubicBezTo>
                      <a:pt x="456" y="167"/>
                      <a:pt x="461" y="163"/>
                      <a:pt x="463" y="17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2" name="Freeform 16"/>
              <p:cNvSpPr>
                <a:spLocks/>
              </p:cNvSpPr>
              <p:nvPr/>
            </p:nvSpPr>
            <p:spPr bwMode="gray">
              <a:xfrm>
                <a:off x="7854142" y="4632032"/>
                <a:ext cx="491343" cy="205718"/>
              </a:xfrm>
              <a:custGeom>
                <a:avLst/>
                <a:gdLst/>
                <a:ahLst/>
                <a:cxnLst>
                  <a:cxn ang="0">
                    <a:pos x="150" y="55"/>
                  </a:cxn>
                  <a:cxn ang="0">
                    <a:pos x="126" y="33"/>
                  </a:cxn>
                  <a:cxn ang="0">
                    <a:pos x="110" y="25"/>
                  </a:cxn>
                  <a:cxn ang="0">
                    <a:pos x="84" y="6"/>
                  </a:cxn>
                  <a:cxn ang="0">
                    <a:pos x="55" y="0"/>
                  </a:cxn>
                  <a:cxn ang="0">
                    <a:pos x="13" y="16"/>
                  </a:cxn>
                  <a:cxn ang="0">
                    <a:pos x="0" y="21"/>
                  </a:cxn>
                  <a:cxn ang="0">
                    <a:pos x="25" y="53"/>
                  </a:cxn>
                  <a:cxn ang="0">
                    <a:pos x="17" y="58"/>
                  </a:cxn>
                  <a:cxn ang="0">
                    <a:pos x="13" y="68"/>
                  </a:cxn>
                  <a:cxn ang="0">
                    <a:pos x="162" y="68"/>
                  </a:cxn>
                  <a:cxn ang="0">
                    <a:pos x="150" y="55"/>
                  </a:cxn>
                </a:cxnLst>
                <a:rect l="0" t="0" r="r" b="b"/>
                <a:pathLst>
                  <a:path w="162" h="68">
                    <a:moveTo>
                      <a:pt x="150" y="55"/>
                    </a:moveTo>
                    <a:cubicBezTo>
                      <a:pt x="142" y="48"/>
                      <a:pt x="134" y="39"/>
                      <a:pt x="126" y="33"/>
                    </a:cubicBezTo>
                    <a:cubicBezTo>
                      <a:pt x="121" y="30"/>
                      <a:pt x="115" y="28"/>
                      <a:pt x="110" y="25"/>
                    </a:cubicBezTo>
                    <a:cubicBezTo>
                      <a:pt x="101" y="20"/>
                      <a:pt x="94" y="10"/>
                      <a:pt x="84" y="6"/>
                    </a:cubicBezTo>
                    <a:cubicBezTo>
                      <a:pt x="76" y="2"/>
                      <a:pt x="64" y="2"/>
                      <a:pt x="55" y="0"/>
                    </a:cubicBezTo>
                    <a:cubicBezTo>
                      <a:pt x="48" y="8"/>
                      <a:pt x="21" y="14"/>
                      <a:pt x="13" y="16"/>
                    </a:cubicBezTo>
                    <a:cubicBezTo>
                      <a:pt x="12" y="17"/>
                      <a:pt x="0" y="20"/>
                      <a:pt x="0" y="21"/>
                    </a:cubicBezTo>
                    <a:cubicBezTo>
                      <a:pt x="0" y="23"/>
                      <a:pt x="25" y="49"/>
                      <a:pt x="25" y="53"/>
                    </a:cubicBezTo>
                    <a:cubicBezTo>
                      <a:pt x="25" y="54"/>
                      <a:pt x="18" y="57"/>
                      <a:pt x="17" y="58"/>
                    </a:cubicBezTo>
                    <a:cubicBezTo>
                      <a:pt x="15" y="61"/>
                      <a:pt x="15" y="65"/>
                      <a:pt x="13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57" y="62"/>
                      <a:pt x="152" y="57"/>
                      <a:pt x="150" y="5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3" name="Freeform 17"/>
              <p:cNvSpPr>
                <a:spLocks/>
              </p:cNvSpPr>
              <p:nvPr/>
            </p:nvSpPr>
            <p:spPr bwMode="gray">
              <a:xfrm>
                <a:off x="7991261" y="4113929"/>
                <a:ext cx="723683" cy="723821"/>
              </a:xfrm>
              <a:custGeom>
                <a:avLst/>
                <a:gdLst/>
                <a:ahLst/>
                <a:cxnLst>
                  <a:cxn ang="0">
                    <a:pos x="231" y="228"/>
                  </a:cxn>
                  <a:cxn ang="0">
                    <a:pos x="222" y="208"/>
                  </a:cxn>
                  <a:cxn ang="0">
                    <a:pos x="218" y="171"/>
                  </a:cxn>
                  <a:cxn ang="0">
                    <a:pos x="182" y="136"/>
                  </a:cxn>
                  <a:cxn ang="0">
                    <a:pos x="163" y="102"/>
                  </a:cxn>
                  <a:cxn ang="0">
                    <a:pos x="180" y="66"/>
                  </a:cxn>
                  <a:cxn ang="0">
                    <a:pos x="186" y="52"/>
                  </a:cxn>
                  <a:cxn ang="0">
                    <a:pos x="161" y="41"/>
                  </a:cxn>
                  <a:cxn ang="0">
                    <a:pos x="148" y="7"/>
                  </a:cxn>
                  <a:cxn ang="0">
                    <a:pos x="142" y="7"/>
                  </a:cxn>
                  <a:cxn ang="0">
                    <a:pos x="134" y="13"/>
                  </a:cxn>
                  <a:cxn ang="0">
                    <a:pos x="131" y="2"/>
                  </a:cxn>
                  <a:cxn ang="0">
                    <a:pos x="118" y="5"/>
                  </a:cxn>
                  <a:cxn ang="0">
                    <a:pos x="107" y="0"/>
                  </a:cxn>
                  <a:cxn ang="0">
                    <a:pos x="104" y="1"/>
                  </a:cxn>
                  <a:cxn ang="0">
                    <a:pos x="102" y="2"/>
                  </a:cxn>
                  <a:cxn ang="0">
                    <a:pos x="100" y="1"/>
                  </a:cxn>
                  <a:cxn ang="0">
                    <a:pos x="98" y="0"/>
                  </a:cxn>
                  <a:cxn ang="0">
                    <a:pos x="97" y="1"/>
                  </a:cxn>
                  <a:cxn ang="0">
                    <a:pos x="87" y="9"/>
                  </a:cxn>
                  <a:cxn ang="0">
                    <a:pos x="74" y="25"/>
                  </a:cxn>
                  <a:cxn ang="0">
                    <a:pos x="61" y="34"/>
                  </a:cxn>
                  <a:cxn ang="0">
                    <a:pos x="63" y="51"/>
                  </a:cxn>
                  <a:cxn ang="0">
                    <a:pos x="59" y="72"/>
                  </a:cxn>
                  <a:cxn ang="0">
                    <a:pos x="60" y="82"/>
                  </a:cxn>
                  <a:cxn ang="0">
                    <a:pos x="60" y="84"/>
                  </a:cxn>
                  <a:cxn ang="0">
                    <a:pos x="60" y="85"/>
                  </a:cxn>
                  <a:cxn ang="0">
                    <a:pos x="54" y="97"/>
                  </a:cxn>
                  <a:cxn ang="0">
                    <a:pos x="32" y="111"/>
                  </a:cxn>
                  <a:cxn ang="0">
                    <a:pos x="0" y="131"/>
                  </a:cxn>
                  <a:cxn ang="0">
                    <a:pos x="6" y="158"/>
                  </a:cxn>
                  <a:cxn ang="0">
                    <a:pos x="7" y="159"/>
                  </a:cxn>
                  <a:cxn ang="0">
                    <a:pos x="4" y="160"/>
                  </a:cxn>
                  <a:cxn ang="0">
                    <a:pos x="6" y="166"/>
                  </a:cxn>
                  <a:cxn ang="0">
                    <a:pos x="12" y="168"/>
                  </a:cxn>
                  <a:cxn ang="0">
                    <a:pos x="10" y="171"/>
                  </a:cxn>
                  <a:cxn ang="0">
                    <a:pos x="39" y="177"/>
                  </a:cxn>
                  <a:cxn ang="0">
                    <a:pos x="65" y="196"/>
                  </a:cxn>
                  <a:cxn ang="0">
                    <a:pos x="81" y="204"/>
                  </a:cxn>
                  <a:cxn ang="0">
                    <a:pos x="105" y="226"/>
                  </a:cxn>
                  <a:cxn ang="0">
                    <a:pos x="117" y="239"/>
                  </a:cxn>
                  <a:cxn ang="0">
                    <a:pos x="207" y="239"/>
                  </a:cxn>
                  <a:cxn ang="0">
                    <a:pos x="222" y="239"/>
                  </a:cxn>
                  <a:cxn ang="0">
                    <a:pos x="225" y="239"/>
                  </a:cxn>
                  <a:cxn ang="0">
                    <a:pos x="230" y="239"/>
                  </a:cxn>
                  <a:cxn ang="0">
                    <a:pos x="239" y="239"/>
                  </a:cxn>
                  <a:cxn ang="0">
                    <a:pos x="231" y="228"/>
                  </a:cxn>
                </a:cxnLst>
                <a:rect l="0" t="0" r="r" b="b"/>
                <a:pathLst>
                  <a:path w="239" h="239">
                    <a:moveTo>
                      <a:pt x="231" y="228"/>
                    </a:moveTo>
                    <a:cubicBezTo>
                      <a:pt x="225" y="224"/>
                      <a:pt x="228" y="215"/>
                      <a:pt x="222" y="208"/>
                    </a:cubicBezTo>
                    <a:cubicBezTo>
                      <a:pt x="215" y="200"/>
                      <a:pt x="227" y="187"/>
                      <a:pt x="218" y="171"/>
                    </a:cubicBezTo>
                    <a:cubicBezTo>
                      <a:pt x="209" y="155"/>
                      <a:pt x="186" y="151"/>
                      <a:pt x="182" y="136"/>
                    </a:cubicBezTo>
                    <a:cubicBezTo>
                      <a:pt x="179" y="120"/>
                      <a:pt x="162" y="122"/>
                      <a:pt x="163" y="102"/>
                    </a:cubicBezTo>
                    <a:cubicBezTo>
                      <a:pt x="165" y="82"/>
                      <a:pt x="186" y="80"/>
                      <a:pt x="180" y="66"/>
                    </a:cubicBezTo>
                    <a:cubicBezTo>
                      <a:pt x="174" y="51"/>
                      <a:pt x="188" y="57"/>
                      <a:pt x="186" y="52"/>
                    </a:cubicBezTo>
                    <a:cubicBezTo>
                      <a:pt x="184" y="46"/>
                      <a:pt x="162" y="52"/>
                      <a:pt x="161" y="41"/>
                    </a:cubicBezTo>
                    <a:cubicBezTo>
                      <a:pt x="159" y="31"/>
                      <a:pt x="152" y="25"/>
                      <a:pt x="148" y="7"/>
                    </a:cubicBezTo>
                    <a:cubicBezTo>
                      <a:pt x="148" y="7"/>
                      <a:pt x="143" y="6"/>
                      <a:pt x="142" y="7"/>
                    </a:cubicBezTo>
                    <a:cubicBezTo>
                      <a:pt x="141" y="9"/>
                      <a:pt x="134" y="13"/>
                      <a:pt x="134" y="13"/>
                    </a:cubicBezTo>
                    <a:cubicBezTo>
                      <a:pt x="131" y="9"/>
                      <a:pt x="138" y="3"/>
                      <a:pt x="131" y="2"/>
                    </a:cubicBezTo>
                    <a:cubicBezTo>
                      <a:pt x="126" y="1"/>
                      <a:pt x="126" y="7"/>
                      <a:pt x="118" y="5"/>
                    </a:cubicBezTo>
                    <a:cubicBezTo>
                      <a:pt x="115" y="3"/>
                      <a:pt x="111" y="0"/>
                      <a:pt x="107" y="0"/>
                    </a:cubicBezTo>
                    <a:cubicBezTo>
                      <a:pt x="106" y="0"/>
                      <a:pt x="105" y="0"/>
                      <a:pt x="104" y="1"/>
                    </a:cubicBezTo>
                    <a:cubicBezTo>
                      <a:pt x="104" y="1"/>
                      <a:pt x="103" y="2"/>
                      <a:pt x="102" y="2"/>
                    </a:cubicBezTo>
                    <a:cubicBezTo>
                      <a:pt x="101" y="2"/>
                      <a:pt x="101" y="1"/>
                      <a:pt x="100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97" y="0"/>
                      <a:pt x="97" y="0"/>
                      <a:pt x="97" y="1"/>
                    </a:cubicBezTo>
                    <a:cubicBezTo>
                      <a:pt x="93" y="5"/>
                      <a:pt x="93" y="7"/>
                      <a:pt x="87" y="9"/>
                    </a:cubicBezTo>
                    <a:cubicBezTo>
                      <a:pt x="85" y="15"/>
                      <a:pt x="78" y="24"/>
                      <a:pt x="74" y="25"/>
                    </a:cubicBezTo>
                    <a:cubicBezTo>
                      <a:pt x="69" y="29"/>
                      <a:pt x="63" y="25"/>
                      <a:pt x="61" y="34"/>
                    </a:cubicBezTo>
                    <a:cubicBezTo>
                      <a:pt x="59" y="41"/>
                      <a:pt x="62" y="44"/>
                      <a:pt x="63" y="51"/>
                    </a:cubicBezTo>
                    <a:cubicBezTo>
                      <a:pt x="65" y="58"/>
                      <a:pt x="60" y="65"/>
                      <a:pt x="59" y="72"/>
                    </a:cubicBezTo>
                    <a:cubicBezTo>
                      <a:pt x="59" y="75"/>
                      <a:pt x="59" y="78"/>
                      <a:pt x="60" y="82"/>
                    </a:cubicBezTo>
                    <a:cubicBezTo>
                      <a:pt x="60" y="82"/>
                      <a:pt x="60" y="83"/>
                      <a:pt x="60" y="84"/>
                    </a:cubicBezTo>
                    <a:cubicBezTo>
                      <a:pt x="60" y="84"/>
                      <a:pt x="60" y="85"/>
                      <a:pt x="60" y="85"/>
                    </a:cubicBezTo>
                    <a:cubicBezTo>
                      <a:pt x="59" y="88"/>
                      <a:pt x="56" y="95"/>
                      <a:pt x="54" y="97"/>
                    </a:cubicBezTo>
                    <a:cubicBezTo>
                      <a:pt x="48" y="103"/>
                      <a:pt x="38" y="107"/>
                      <a:pt x="32" y="111"/>
                    </a:cubicBezTo>
                    <a:cubicBezTo>
                      <a:pt x="21" y="118"/>
                      <a:pt x="10" y="124"/>
                      <a:pt x="0" y="131"/>
                    </a:cubicBezTo>
                    <a:cubicBezTo>
                      <a:pt x="2" y="140"/>
                      <a:pt x="4" y="149"/>
                      <a:pt x="6" y="158"/>
                    </a:cubicBezTo>
                    <a:cubicBezTo>
                      <a:pt x="6" y="158"/>
                      <a:pt x="7" y="159"/>
                      <a:pt x="7" y="159"/>
                    </a:cubicBezTo>
                    <a:cubicBezTo>
                      <a:pt x="6" y="160"/>
                      <a:pt x="5" y="159"/>
                      <a:pt x="4" y="160"/>
                    </a:cubicBezTo>
                    <a:cubicBezTo>
                      <a:pt x="4" y="160"/>
                      <a:pt x="6" y="166"/>
                      <a:pt x="6" y="166"/>
                    </a:cubicBezTo>
                    <a:cubicBezTo>
                      <a:pt x="8" y="166"/>
                      <a:pt x="13" y="162"/>
                      <a:pt x="12" y="168"/>
                    </a:cubicBezTo>
                    <a:cubicBezTo>
                      <a:pt x="12" y="169"/>
                      <a:pt x="11" y="170"/>
                      <a:pt x="10" y="171"/>
                    </a:cubicBezTo>
                    <a:cubicBezTo>
                      <a:pt x="19" y="173"/>
                      <a:pt x="31" y="173"/>
                      <a:pt x="39" y="177"/>
                    </a:cubicBezTo>
                    <a:cubicBezTo>
                      <a:pt x="49" y="181"/>
                      <a:pt x="56" y="191"/>
                      <a:pt x="65" y="196"/>
                    </a:cubicBezTo>
                    <a:cubicBezTo>
                      <a:pt x="70" y="199"/>
                      <a:pt x="76" y="201"/>
                      <a:pt x="81" y="204"/>
                    </a:cubicBezTo>
                    <a:cubicBezTo>
                      <a:pt x="89" y="210"/>
                      <a:pt x="97" y="219"/>
                      <a:pt x="105" y="226"/>
                    </a:cubicBezTo>
                    <a:cubicBezTo>
                      <a:pt x="107" y="228"/>
                      <a:pt x="112" y="233"/>
                      <a:pt x="117" y="239"/>
                    </a:cubicBezTo>
                    <a:cubicBezTo>
                      <a:pt x="207" y="239"/>
                      <a:pt x="207" y="239"/>
                      <a:pt x="207" y="239"/>
                    </a:cubicBezTo>
                    <a:cubicBezTo>
                      <a:pt x="211" y="236"/>
                      <a:pt x="217" y="237"/>
                      <a:pt x="222" y="239"/>
                    </a:cubicBezTo>
                    <a:cubicBezTo>
                      <a:pt x="225" y="239"/>
                      <a:pt x="225" y="239"/>
                      <a:pt x="225" y="239"/>
                    </a:cubicBezTo>
                    <a:cubicBezTo>
                      <a:pt x="225" y="237"/>
                      <a:pt x="227" y="237"/>
                      <a:pt x="230" y="239"/>
                    </a:cubicBezTo>
                    <a:cubicBezTo>
                      <a:pt x="239" y="239"/>
                      <a:pt x="239" y="239"/>
                      <a:pt x="239" y="239"/>
                    </a:cubicBezTo>
                    <a:cubicBezTo>
                      <a:pt x="238" y="233"/>
                      <a:pt x="236" y="231"/>
                      <a:pt x="231" y="22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gray">
              <a:xfrm>
                <a:off x="8617183" y="4828861"/>
                <a:ext cx="45706" cy="888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5" y="3"/>
                  </a:cxn>
                  <a:cxn ang="0">
                    <a:pos x="0" y="3"/>
                  </a:cxn>
                </a:cxnLst>
                <a:rect l="0" t="0" r="r" b="b"/>
                <a:pathLst>
                  <a:path w="15" h="3">
                    <a:moveTo>
                      <a:pt x="0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0" y="1"/>
                      <a:pt x="4" y="0"/>
                      <a:pt x="0" y="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5" name="Freeform 19"/>
              <p:cNvSpPr>
                <a:spLocks/>
              </p:cNvSpPr>
              <p:nvPr/>
            </p:nvSpPr>
            <p:spPr bwMode="gray">
              <a:xfrm>
                <a:off x="5808786" y="4535523"/>
                <a:ext cx="1168050" cy="302227"/>
              </a:xfrm>
              <a:custGeom>
                <a:avLst/>
                <a:gdLst/>
                <a:ahLst/>
                <a:cxnLst>
                  <a:cxn ang="0">
                    <a:pos x="378" y="89"/>
                  </a:cxn>
                  <a:cxn ang="0">
                    <a:pos x="385" y="52"/>
                  </a:cxn>
                  <a:cxn ang="0">
                    <a:pos x="384" y="51"/>
                  </a:cxn>
                  <a:cxn ang="0">
                    <a:pos x="369" y="36"/>
                  </a:cxn>
                  <a:cxn ang="0">
                    <a:pos x="346" y="33"/>
                  </a:cxn>
                  <a:cxn ang="0">
                    <a:pos x="320" y="11"/>
                  </a:cxn>
                  <a:cxn ang="0">
                    <a:pos x="293" y="11"/>
                  </a:cxn>
                  <a:cxn ang="0">
                    <a:pos x="261" y="30"/>
                  </a:cxn>
                  <a:cxn ang="0">
                    <a:pos x="255" y="79"/>
                  </a:cxn>
                  <a:cxn ang="0">
                    <a:pos x="222" y="84"/>
                  </a:cxn>
                  <a:cxn ang="0">
                    <a:pos x="175" y="63"/>
                  </a:cxn>
                  <a:cxn ang="0">
                    <a:pos x="145" y="38"/>
                  </a:cxn>
                  <a:cxn ang="0">
                    <a:pos x="119" y="18"/>
                  </a:cxn>
                  <a:cxn ang="0">
                    <a:pos x="82" y="10"/>
                  </a:cxn>
                  <a:cxn ang="0">
                    <a:pos x="50" y="0"/>
                  </a:cxn>
                  <a:cxn ang="0">
                    <a:pos x="46" y="25"/>
                  </a:cxn>
                  <a:cxn ang="0">
                    <a:pos x="17" y="46"/>
                  </a:cxn>
                  <a:cxn ang="0">
                    <a:pos x="0" y="93"/>
                  </a:cxn>
                  <a:cxn ang="0">
                    <a:pos x="2" y="100"/>
                  </a:cxn>
                  <a:cxn ang="0">
                    <a:pos x="374" y="100"/>
                  </a:cxn>
                  <a:cxn ang="0">
                    <a:pos x="378" y="89"/>
                  </a:cxn>
                </a:cxnLst>
                <a:rect l="0" t="0" r="r" b="b"/>
                <a:pathLst>
                  <a:path w="386" h="100">
                    <a:moveTo>
                      <a:pt x="378" y="89"/>
                    </a:moveTo>
                    <a:cubicBezTo>
                      <a:pt x="386" y="74"/>
                      <a:pt x="372" y="65"/>
                      <a:pt x="385" y="52"/>
                    </a:cubicBezTo>
                    <a:cubicBezTo>
                      <a:pt x="385" y="52"/>
                      <a:pt x="385" y="52"/>
                      <a:pt x="384" y="51"/>
                    </a:cubicBezTo>
                    <a:cubicBezTo>
                      <a:pt x="382" y="46"/>
                      <a:pt x="385" y="35"/>
                      <a:pt x="369" y="36"/>
                    </a:cubicBezTo>
                    <a:cubicBezTo>
                      <a:pt x="353" y="38"/>
                      <a:pt x="360" y="34"/>
                      <a:pt x="346" y="33"/>
                    </a:cubicBezTo>
                    <a:cubicBezTo>
                      <a:pt x="332" y="31"/>
                      <a:pt x="345" y="22"/>
                      <a:pt x="320" y="11"/>
                    </a:cubicBezTo>
                    <a:cubicBezTo>
                      <a:pt x="304" y="4"/>
                      <a:pt x="299" y="6"/>
                      <a:pt x="293" y="11"/>
                    </a:cubicBezTo>
                    <a:cubicBezTo>
                      <a:pt x="287" y="16"/>
                      <a:pt x="282" y="5"/>
                      <a:pt x="261" y="30"/>
                    </a:cubicBezTo>
                    <a:cubicBezTo>
                      <a:pt x="248" y="45"/>
                      <a:pt x="267" y="63"/>
                      <a:pt x="255" y="79"/>
                    </a:cubicBezTo>
                    <a:cubicBezTo>
                      <a:pt x="243" y="95"/>
                      <a:pt x="231" y="96"/>
                      <a:pt x="222" y="84"/>
                    </a:cubicBezTo>
                    <a:cubicBezTo>
                      <a:pt x="213" y="72"/>
                      <a:pt x="192" y="64"/>
                      <a:pt x="175" y="63"/>
                    </a:cubicBezTo>
                    <a:cubicBezTo>
                      <a:pt x="159" y="61"/>
                      <a:pt x="149" y="61"/>
                      <a:pt x="145" y="38"/>
                    </a:cubicBezTo>
                    <a:cubicBezTo>
                      <a:pt x="142" y="15"/>
                      <a:pt x="125" y="24"/>
                      <a:pt x="119" y="18"/>
                    </a:cubicBezTo>
                    <a:cubicBezTo>
                      <a:pt x="112" y="12"/>
                      <a:pt x="93" y="6"/>
                      <a:pt x="82" y="10"/>
                    </a:cubicBezTo>
                    <a:cubicBezTo>
                      <a:pt x="72" y="13"/>
                      <a:pt x="57" y="4"/>
                      <a:pt x="50" y="0"/>
                    </a:cubicBezTo>
                    <a:cubicBezTo>
                      <a:pt x="41" y="18"/>
                      <a:pt x="56" y="21"/>
                      <a:pt x="46" y="25"/>
                    </a:cubicBezTo>
                    <a:cubicBezTo>
                      <a:pt x="36" y="29"/>
                      <a:pt x="30" y="35"/>
                      <a:pt x="17" y="46"/>
                    </a:cubicBezTo>
                    <a:cubicBezTo>
                      <a:pt x="4" y="57"/>
                      <a:pt x="34" y="74"/>
                      <a:pt x="0" y="93"/>
                    </a:cubicBezTo>
                    <a:cubicBezTo>
                      <a:pt x="1" y="95"/>
                      <a:pt x="1" y="98"/>
                      <a:pt x="2" y="100"/>
                    </a:cubicBezTo>
                    <a:cubicBezTo>
                      <a:pt x="374" y="100"/>
                      <a:pt x="374" y="100"/>
                      <a:pt x="374" y="100"/>
                    </a:cubicBezTo>
                    <a:cubicBezTo>
                      <a:pt x="374" y="97"/>
                      <a:pt x="375" y="93"/>
                      <a:pt x="378" y="89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6" name="Freeform 20"/>
              <p:cNvSpPr>
                <a:spLocks/>
              </p:cNvSpPr>
              <p:nvPr/>
            </p:nvSpPr>
            <p:spPr bwMode="gray">
              <a:xfrm>
                <a:off x="7494840" y="4277741"/>
                <a:ext cx="177747" cy="118097"/>
              </a:xfrm>
              <a:custGeom>
                <a:avLst/>
                <a:gdLst/>
                <a:ahLst/>
                <a:cxnLst>
                  <a:cxn ang="0">
                    <a:pos x="54" y="3"/>
                  </a:cxn>
                  <a:cxn ang="0">
                    <a:pos x="26" y="13"/>
                  </a:cxn>
                  <a:cxn ang="0">
                    <a:pos x="14" y="19"/>
                  </a:cxn>
                  <a:cxn ang="0">
                    <a:pos x="4" y="22"/>
                  </a:cxn>
                  <a:cxn ang="0">
                    <a:pos x="5" y="31"/>
                  </a:cxn>
                  <a:cxn ang="0">
                    <a:pos x="14" y="36"/>
                  </a:cxn>
                  <a:cxn ang="0">
                    <a:pos x="21" y="36"/>
                  </a:cxn>
                  <a:cxn ang="0">
                    <a:pos x="35" y="28"/>
                  </a:cxn>
                  <a:cxn ang="0">
                    <a:pos x="45" y="21"/>
                  </a:cxn>
                  <a:cxn ang="0">
                    <a:pos x="51" y="9"/>
                  </a:cxn>
                  <a:cxn ang="0">
                    <a:pos x="54" y="3"/>
                  </a:cxn>
                </a:cxnLst>
                <a:rect l="0" t="0" r="r" b="b"/>
                <a:pathLst>
                  <a:path w="59" h="39">
                    <a:moveTo>
                      <a:pt x="54" y="3"/>
                    </a:moveTo>
                    <a:cubicBezTo>
                      <a:pt x="50" y="6"/>
                      <a:pt x="39" y="16"/>
                      <a:pt x="26" y="13"/>
                    </a:cubicBezTo>
                    <a:cubicBezTo>
                      <a:pt x="12" y="9"/>
                      <a:pt x="22" y="20"/>
                      <a:pt x="14" y="19"/>
                    </a:cubicBezTo>
                    <a:cubicBezTo>
                      <a:pt x="7" y="17"/>
                      <a:pt x="8" y="24"/>
                      <a:pt x="4" y="22"/>
                    </a:cubicBezTo>
                    <a:cubicBezTo>
                      <a:pt x="0" y="21"/>
                      <a:pt x="2" y="23"/>
                      <a:pt x="5" y="31"/>
                    </a:cubicBezTo>
                    <a:cubicBezTo>
                      <a:pt x="5" y="34"/>
                      <a:pt x="9" y="36"/>
                      <a:pt x="14" y="36"/>
                    </a:cubicBezTo>
                    <a:cubicBezTo>
                      <a:pt x="19" y="35"/>
                      <a:pt x="21" y="39"/>
                      <a:pt x="21" y="36"/>
                    </a:cubicBezTo>
                    <a:cubicBezTo>
                      <a:pt x="22" y="33"/>
                      <a:pt x="32" y="35"/>
                      <a:pt x="35" y="28"/>
                    </a:cubicBezTo>
                    <a:cubicBezTo>
                      <a:pt x="39" y="22"/>
                      <a:pt x="51" y="27"/>
                      <a:pt x="45" y="21"/>
                    </a:cubicBezTo>
                    <a:cubicBezTo>
                      <a:pt x="40" y="16"/>
                      <a:pt x="44" y="15"/>
                      <a:pt x="51" y="9"/>
                    </a:cubicBezTo>
                    <a:cubicBezTo>
                      <a:pt x="59" y="2"/>
                      <a:pt x="58" y="0"/>
                      <a:pt x="54" y="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7" name="Freeform 21"/>
              <p:cNvSpPr>
                <a:spLocks/>
              </p:cNvSpPr>
              <p:nvPr/>
            </p:nvSpPr>
            <p:spPr bwMode="gray">
              <a:xfrm>
                <a:off x="6156661" y="4247264"/>
                <a:ext cx="24123" cy="27937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6" y="8"/>
                  </a:cxn>
                  <a:cxn ang="0">
                    <a:pos x="2" y="2"/>
                  </a:cxn>
                </a:cxnLst>
                <a:rect l="0" t="0" r="r" b="b"/>
                <a:pathLst>
                  <a:path w="8" h="9">
                    <a:moveTo>
                      <a:pt x="2" y="2"/>
                    </a:moveTo>
                    <a:cubicBezTo>
                      <a:pt x="0" y="3"/>
                      <a:pt x="4" y="9"/>
                      <a:pt x="6" y="8"/>
                    </a:cubicBezTo>
                    <a:cubicBezTo>
                      <a:pt x="8" y="6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8" name="Freeform 22"/>
              <p:cNvSpPr>
                <a:spLocks/>
              </p:cNvSpPr>
              <p:nvPr/>
            </p:nvSpPr>
            <p:spPr bwMode="gray">
              <a:xfrm>
                <a:off x="4691521" y="4129167"/>
                <a:ext cx="1122343" cy="708583"/>
              </a:xfrm>
              <a:custGeom>
                <a:avLst/>
                <a:gdLst/>
                <a:ahLst/>
                <a:cxnLst>
                  <a:cxn ang="0">
                    <a:pos x="337" y="146"/>
                  </a:cxn>
                  <a:cxn ang="0">
                    <a:pos x="318" y="107"/>
                  </a:cxn>
                  <a:cxn ang="0">
                    <a:pos x="337" y="82"/>
                  </a:cxn>
                  <a:cxn ang="0">
                    <a:pos x="338" y="53"/>
                  </a:cxn>
                  <a:cxn ang="0">
                    <a:pos x="336" y="25"/>
                  </a:cxn>
                  <a:cxn ang="0">
                    <a:pos x="346" y="10"/>
                  </a:cxn>
                  <a:cxn ang="0">
                    <a:pos x="331" y="12"/>
                  </a:cxn>
                  <a:cxn ang="0">
                    <a:pos x="318" y="5"/>
                  </a:cxn>
                  <a:cxn ang="0">
                    <a:pos x="300" y="8"/>
                  </a:cxn>
                  <a:cxn ang="0">
                    <a:pos x="279" y="12"/>
                  </a:cxn>
                  <a:cxn ang="0">
                    <a:pos x="259" y="16"/>
                  </a:cxn>
                  <a:cxn ang="0">
                    <a:pos x="225" y="12"/>
                  </a:cxn>
                  <a:cxn ang="0">
                    <a:pos x="202" y="16"/>
                  </a:cxn>
                  <a:cxn ang="0">
                    <a:pos x="177" y="22"/>
                  </a:cxn>
                  <a:cxn ang="0">
                    <a:pos x="134" y="43"/>
                  </a:cxn>
                  <a:cxn ang="0">
                    <a:pos x="120" y="48"/>
                  </a:cxn>
                  <a:cxn ang="0">
                    <a:pos x="104" y="54"/>
                  </a:cxn>
                  <a:cxn ang="0">
                    <a:pos x="79" y="70"/>
                  </a:cxn>
                  <a:cxn ang="0">
                    <a:pos x="103" y="150"/>
                  </a:cxn>
                  <a:cxn ang="0">
                    <a:pos x="103" y="164"/>
                  </a:cxn>
                  <a:cxn ang="0">
                    <a:pos x="60" y="173"/>
                  </a:cxn>
                  <a:cxn ang="0">
                    <a:pos x="38" y="188"/>
                  </a:cxn>
                  <a:cxn ang="0">
                    <a:pos x="31" y="211"/>
                  </a:cxn>
                  <a:cxn ang="0">
                    <a:pos x="4" y="231"/>
                  </a:cxn>
                  <a:cxn ang="0">
                    <a:pos x="0" y="234"/>
                  </a:cxn>
                  <a:cxn ang="0">
                    <a:pos x="371" y="234"/>
                  </a:cxn>
                  <a:cxn ang="0">
                    <a:pos x="369" y="227"/>
                  </a:cxn>
                  <a:cxn ang="0">
                    <a:pos x="337" y="146"/>
                  </a:cxn>
                </a:cxnLst>
                <a:rect l="0" t="0" r="r" b="b"/>
                <a:pathLst>
                  <a:path w="371" h="234">
                    <a:moveTo>
                      <a:pt x="337" y="146"/>
                    </a:moveTo>
                    <a:cubicBezTo>
                      <a:pt x="334" y="135"/>
                      <a:pt x="317" y="117"/>
                      <a:pt x="318" y="107"/>
                    </a:cubicBezTo>
                    <a:cubicBezTo>
                      <a:pt x="319" y="97"/>
                      <a:pt x="337" y="88"/>
                      <a:pt x="337" y="82"/>
                    </a:cubicBezTo>
                    <a:cubicBezTo>
                      <a:pt x="336" y="66"/>
                      <a:pt x="345" y="77"/>
                      <a:pt x="338" y="53"/>
                    </a:cubicBezTo>
                    <a:cubicBezTo>
                      <a:pt x="333" y="38"/>
                      <a:pt x="342" y="29"/>
                      <a:pt x="336" y="25"/>
                    </a:cubicBezTo>
                    <a:cubicBezTo>
                      <a:pt x="330" y="21"/>
                      <a:pt x="344" y="18"/>
                      <a:pt x="346" y="10"/>
                    </a:cubicBezTo>
                    <a:cubicBezTo>
                      <a:pt x="342" y="10"/>
                      <a:pt x="336" y="8"/>
                      <a:pt x="331" y="12"/>
                    </a:cubicBezTo>
                    <a:cubicBezTo>
                      <a:pt x="324" y="16"/>
                      <a:pt x="327" y="9"/>
                      <a:pt x="318" y="5"/>
                    </a:cubicBezTo>
                    <a:cubicBezTo>
                      <a:pt x="309" y="0"/>
                      <a:pt x="313" y="14"/>
                      <a:pt x="300" y="8"/>
                    </a:cubicBezTo>
                    <a:cubicBezTo>
                      <a:pt x="287" y="2"/>
                      <a:pt x="292" y="9"/>
                      <a:pt x="279" y="12"/>
                    </a:cubicBezTo>
                    <a:cubicBezTo>
                      <a:pt x="266" y="15"/>
                      <a:pt x="267" y="24"/>
                      <a:pt x="259" y="16"/>
                    </a:cubicBezTo>
                    <a:cubicBezTo>
                      <a:pt x="254" y="10"/>
                      <a:pt x="237" y="8"/>
                      <a:pt x="225" y="12"/>
                    </a:cubicBezTo>
                    <a:cubicBezTo>
                      <a:pt x="213" y="17"/>
                      <a:pt x="206" y="9"/>
                      <a:pt x="202" y="16"/>
                    </a:cubicBezTo>
                    <a:cubicBezTo>
                      <a:pt x="198" y="23"/>
                      <a:pt x="194" y="20"/>
                      <a:pt x="177" y="22"/>
                    </a:cubicBezTo>
                    <a:cubicBezTo>
                      <a:pt x="159" y="23"/>
                      <a:pt x="138" y="31"/>
                      <a:pt x="134" y="43"/>
                    </a:cubicBezTo>
                    <a:cubicBezTo>
                      <a:pt x="130" y="56"/>
                      <a:pt x="125" y="41"/>
                      <a:pt x="120" y="48"/>
                    </a:cubicBezTo>
                    <a:cubicBezTo>
                      <a:pt x="114" y="54"/>
                      <a:pt x="112" y="44"/>
                      <a:pt x="104" y="54"/>
                    </a:cubicBezTo>
                    <a:cubicBezTo>
                      <a:pt x="99" y="62"/>
                      <a:pt x="89" y="73"/>
                      <a:pt x="79" y="70"/>
                    </a:cubicBezTo>
                    <a:cubicBezTo>
                      <a:pt x="100" y="80"/>
                      <a:pt x="86" y="143"/>
                      <a:pt x="103" y="150"/>
                    </a:cubicBezTo>
                    <a:cubicBezTo>
                      <a:pt x="112" y="153"/>
                      <a:pt x="104" y="156"/>
                      <a:pt x="103" y="164"/>
                    </a:cubicBezTo>
                    <a:cubicBezTo>
                      <a:pt x="102" y="172"/>
                      <a:pt x="69" y="161"/>
                      <a:pt x="60" y="173"/>
                    </a:cubicBezTo>
                    <a:cubicBezTo>
                      <a:pt x="50" y="186"/>
                      <a:pt x="30" y="174"/>
                      <a:pt x="38" y="188"/>
                    </a:cubicBezTo>
                    <a:cubicBezTo>
                      <a:pt x="45" y="202"/>
                      <a:pt x="51" y="204"/>
                      <a:pt x="31" y="211"/>
                    </a:cubicBezTo>
                    <a:cubicBezTo>
                      <a:pt x="11" y="219"/>
                      <a:pt x="11" y="218"/>
                      <a:pt x="4" y="231"/>
                    </a:cubicBezTo>
                    <a:cubicBezTo>
                      <a:pt x="4" y="232"/>
                      <a:pt x="2" y="233"/>
                      <a:pt x="0" y="234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2"/>
                      <a:pt x="370" y="229"/>
                      <a:pt x="369" y="227"/>
                    </a:cubicBezTo>
                    <a:cubicBezTo>
                      <a:pt x="361" y="142"/>
                      <a:pt x="345" y="172"/>
                      <a:pt x="337" y="14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199" name="Freeform 23"/>
              <p:cNvSpPr>
                <a:spLocks/>
              </p:cNvSpPr>
              <p:nvPr/>
            </p:nvSpPr>
            <p:spPr bwMode="gray">
              <a:xfrm>
                <a:off x="5651353" y="4105040"/>
                <a:ext cx="326292" cy="712392"/>
              </a:xfrm>
              <a:custGeom>
                <a:avLst/>
                <a:gdLst/>
                <a:ahLst/>
                <a:cxnLst>
                  <a:cxn ang="0">
                    <a:pos x="91" y="130"/>
                  </a:cxn>
                  <a:cxn ang="0">
                    <a:pos x="82" y="126"/>
                  </a:cxn>
                  <a:cxn ang="0">
                    <a:pos x="64" y="112"/>
                  </a:cxn>
                  <a:cxn ang="0">
                    <a:pos x="90" y="72"/>
                  </a:cxn>
                  <a:cxn ang="0">
                    <a:pos x="81" y="54"/>
                  </a:cxn>
                  <a:cxn ang="0">
                    <a:pos x="77" y="34"/>
                  </a:cxn>
                  <a:cxn ang="0">
                    <a:pos x="90" y="14"/>
                  </a:cxn>
                  <a:cxn ang="0">
                    <a:pos x="72" y="24"/>
                  </a:cxn>
                  <a:cxn ang="0">
                    <a:pos x="63" y="6"/>
                  </a:cxn>
                  <a:cxn ang="0">
                    <a:pos x="33" y="17"/>
                  </a:cxn>
                  <a:cxn ang="0">
                    <a:pos x="29" y="18"/>
                  </a:cxn>
                  <a:cxn ang="0">
                    <a:pos x="19" y="33"/>
                  </a:cxn>
                  <a:cxn ang="0">
                    <a:pos x="21" y="61"/>
                  </a:cxn>
                  <a:cxn ang="0">
                    <a:pos x="20" y="90"/>
                  </a:cxn>
                  <a:cxn ang="0">
                    <a:pos x="1" y="115"/>
                  </a:cxn>
                  <a:cxn ang="0">
                    <a:pos x="20" y="154"/>
                  </a:cxn>
                  <a:cxn ang="0">
                    <a:pos x="52" y="235"/>
                  </a:cxn>
                  <a:cxn ang="0">
                    <a:pos x="69" y="188"/>
                  </a:cxn>
                  <a:cxn ang="0">
                    <a:pos x="98" y="167"/>
                  </a:cxn>
                  <a:cxn ang="0">
                    <a:pos x="102" y="142"/>
                  </a:cxn>
                  <a:cxn ang="0">
                    <a:pos x="91" y="130"/>
                  </a:cxn>
                </a:cxnLst>
                <a:rect l="0" t="0" r="r" b="b"/>
                <a:pathLst>
                  <a:path w="108" h="235">
                    <a:moveTo>
                      <a:pt x="91" y="130"/>
                    </a:moveTo>
                    <a:cubicBezTo>
                      <a:pt x="90" y="121"/>
                      <a:pt x="87" y="128"/>
                      <a:pt x="82" y="126"/>
                    </a:cubicBezTo>
                    <a:cubicBezTo>
                      <a:pt x="78" y="123"/>
                      <a:pt x="67" y="127"/>
                      <a:pt x="64" y="112"/>
                    </a:cubicBezTo>
                    <a:cubicBezTo>
                      <a:pt x="62" y="104"/>
                      <a:pt x="98" y="80"/>
                      <a:pt x="90" y="72"/>
                    </a:cubicBezTo>
                    <a:cubicBezTo>
                      <a:pt x="85" y="65"/>
                      <a:pt x="94" y="62"/>
                      <a:pt x="81" y="54"/>
                    </a:cubicBezTo>
                    <a:cubicBezTo>
                      <a:pt x="72" y="50"/>
                      <a:pt x="70" y="38"/>
                      <a:pt x="77" y="34"/>
                    </a:cubicBezTo>
                    <a:cubicBezTo>
                      <a:pt x="84" y="31"/>
                      <a:pt x="94" y="21"/>
                      <a:pt x="90" y="14"/>
                    </a:cubicBezTo>
                    <a:cubicBezTo>
                      <a:pt x="86" y="8"/>
                      <a:pt x="76" y="26"/>
                      <a:pt x="72" y="24"/>
                    </a:cubicBezTo>
                    <a:cubicBezTo>
                      <a:pt x="68" y="22"/>
                      <a:pt x="73" y="9"/>
                      <a:pt x="63" y="6"/>
                    </a:cubicBezTo>
                    <a:cubicBezTo>
                      <a:pt x="44" y="0"/>
                      <a:pt x="36" y="15"/>
                      <a:pt x="33" y="17"/>
                    </a:cubicBezTo>
                    <a:cubicBezTo>
                      <a:pt x="32" y="18"/>
                      <a:pt x="30" y="18"/>
                      <a:pt x="29" y="18"/>
                    </a:cubicBezTo>
                    <a:cubicBezTo>
                      <a:pt x="27" y="26"/>
                      <a:pt x="13" y="29"/>
                      <a:pt x="19" y="33"/>
                    </a:cubicBezTo>
                    <a:cubicBezTo>
                      <a:pt x="25" y="37"/>
                      <a:pt x="16" y="46"/>
                      <a:pt x="21" y="61"/>
                    </a:cubicBezTo>
                    <a:cubicBezTo>
                      <a:pt x="28" y="85"/>
                      <a:pt x="19" y="74"/>
                      <a:pt x="20" y="90"/>
                    </a:cubicBezTo>
                    <a:cubicBezTo>
                      <a:pt x="20" y="96"/>
                      <a:pt x="2" y="105"/>
                      <a:pt x="1" y="115"/>
                    </a:cubicBezTo>
                    <a:cubicBezTo>
                      <a:pt x="0" y="125"/>
                      <a:pt x="17" y="143"/>
                      <a:pt x="20" y="154"/>
                    </a:cubicBezTo>
                    <a:cubicBezTo>
                      <a:pt x="28" y="180"/>
                      <a:pt x="44" y="150"/>
                      <a:pt x="52" y="235"/>
                    </a:cubicBezTo>
                    <a:cubicBezTo>
                      <a:pt x="86" y="216"/>
                      <a:pt x="56" y="199"/>
                      <a:pt x="69" y="188"/>
                    </a:cubicBezTo>
                    <a:cubicBezTo>
                      <a:pt x="82" y="177"/>
                      <a:pt x="88" y="171"/>
                      <a:pt x="98" y="167"/>
                    </a:cubicBezTo>
                    <a:cubicBezTo>
                      <a:pt x="108" y="163"/>
                      <a:pt x="93" y="160"/>
                      <a:pt x="102" y="142"/>
                    </a:cubicBezTo>
                    <a:cubicBezTo>
                      <a:pt x="96" y="138"/>
                      <a:pt x="92" y="140"/>
                      <a:pt x="91" y="13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0" name="Freeform 24"/>
              <p:cNvSpPr>
                <a:spLocks/>
              </p:cNvSpPr>
              <p:nvPr/>
            </p:nvSpPr>
            <p:spPr bwMode="gray">
              <a:xfrm>
                <a:off x="6934938" y="4671398"/>
                <a:ext cx="750345" cy="166352"/>
              </a:xfrm>
              <a:custGeom>
                <a:avLst/>
                <a:gdLst/>
                <a:ahLst/>
                <a:cxnLst>
                  <a:cxn ang="0">
                    <a:pos x="235" y="14"/>
                  </a:cxn>
                  <a:cxn ang="0">
                    <a:pos x="210" y="19"/>
                  </a:cxn>
                  <a:cxn ang="0">
                    <a:pos x="191" y="17"/>
                  </a:cxn>
                  <a:cxn ang="0">
                    <a:pos x="188" y="17"/>
                  </a:cxn>
                  <a:cxn ang="0">
                    <a:pos x="183" y="19"/>
                  </a:cxn>
                  <a:cxn ang="0">
                    <a:pos x="176" y="16"/>
                  </a:cxn>
                  <a:cxn ang="0">
                    <a:pos x="178" y="10"/>
                  </a:cxn>
                  <a:cxn ang="0">
                    <a:pos x="185" y="14"/>
                  </a:cxn>
                  <a:cxn ang="0">
                    <a:pos x="180" y="7"/>
                  </a:cxn>
                  <a:cxn ang="0">
                    <a:pos x="173" y="8"/>
                  </a:cxn>
                  <a:cxn ang="0">
                    <a:pos x="154" y="6"/>
                  </a:cxn>
                  <a:cxn ang="0">
                    <a:pos x="138" y="12"/>
                  </a:cxn>
                  <a:cxn ang="0">
                    <a:pos x="120" y="26"/>
                  </a:cxn>
                  <a:cxn ang="0">
                    <a:pos x="90" y="22"/>
                  </a:cxn>
                  <a:cxn ang="0">
                    <a:pos x="74" y="17"/>
                  </a:cxn>
                  <a:cxn ang="0">
                    <a:pos x="49" y="7"/>
                  </a:cxn>
                  <a:cxn ang="0">
                    <a:pos x="13" y="7"/>
                  </a:cxn>
                  <a:cxn ang="0">
                    <a:pos x="6" y="44"/>
                  </a:cxn>
                  <a:cxn ang="0">
                    <a:pos x="2" y="55"/>
                  </a:cxn>
                  <a:cxn ang="0">
                    <a:pos x="248" y="55"/>
                  </a:cxn>
                  <a:cxn ang="0">
                    <a:pos x="237" y="17"/>
                  </a:cxn>
                  <a:cxn ang="0">
                    <a:pos x="235" y="14"/>
                  </a:cxn>
                </a:cxnLst>
                <a:rect l="0" t="0" r="r" b="b"/>
                <a:pathLst>
                  <a:path w="248" h="55">
                    <a:moveTo>
                      <a:pt x="235" y="14"/>
                    </a:moveTo>
                    <a:cubicBezTo>
                      <a:pt x="211" y="21"/>
                      <a:pt x="214" y="23"/>
                      <a:pt x="210" y="19"/>
                    </a:cubicBezTo>
                    <a:cubicBezTo>
                      <a:pt x="205" y="14"/>
                      <a:pt x="201" y="27"/>
                      <a:pt x="191" y="17"/>
                    </a:cubicBezTo>
                    <a:cubicBezTo>
                      <a:pt x="188" y="14"/>
                      <a:pt x="187" y="15"/>
                      <a:pt x="188" y="17"/>
                    </a:cubicBezTo>
                    <a:cubicBezTo>
                      <a:pt x="189" y="20"/>
                      <a:pt x="185" y="23"/>
                      <a:pt x="183" y="19"/>
                    </a:cubicBezTo>
                    <a:cubicBezTo>
                      <a:pt x="181" y="15"/>
                      <a:pt x="178" y="19"/>
                      <a:pt x="176" y="16"/>
                    </a:cubicBezTo>
                    <a:cubicBezTo>
                      <a:pt x="174" y="14"/>
                      <a:pt x="178" y="13"/>
                      <a:pt x="178" y="10"/>
                    </a:cubicBezTo>
                    <a:cubicBezTo>
                      <a:pt x="179" y="7"/>
                      <a:pt x="184" y="15"/>
                      <a:pt x="185" y="14"/>
                    </a:cubicBezTo>
                    <a:cubicBezTo>
                      <a:pt x="187" y="14"/>
                      <a:pt x="183" y="10"/>
                      <a:pt x="180" y="7"/>
                    </a:cubicBezTo>
                    <a:cubicBezTo>
                      <a:pt x="178" y="4"/>
                      <a:pt x="177" y="6"/>
                      <a:pt x="173" y="8"/>
                    </a:cubicBezTo>
                    <a:cubicBezTo>
                      <a:pt x="168" y="13"/>
                      <a:pt x="163" y="0"/>
                      <a:pt x="154" y="6"/>
                    </a:cubicBezTo>
                    <a:cubicBezTo>
                      <a:pt x="144" y="11"/>
                      <a:pt x="143" y="5"/>
                      <a:pt x="138" y="12"/>
                    </a:cubicBezTo>
                    <a:cubicBezTo>
                      <a:pt x="134" y="17"/>
                      <a:pt x="137" y="8"/>
                      <a:pt x="120" y="26"/>
                    </a:cubicBezTo>
                    <a:cubicBezTo>
                      <a:pt x="110" y="37"/>
                      <a:pt x="97" y="21"/>
                      <a:pt x="90" y="22"/>
                    </a:cubicBezTo>
                    <a:cubicBezTo>
                      <a:pt x="83" y="23"/>
                      <a:pt x="82" y="15"/>
                      <a:pt x="74" y="17"/>
                    </a:cubicBezTo>
                    <a:cubicBezTo>
                      <a:pt x="66" y="19"/>
                      <a:pt x="80" y="14"/>
                      <a:pt x="49" y="7"/>
                    </a:cubicBezTo>
                    <a:cubicBezTo>
                      <a:pt x="22" y="2"/>
                      <a:pt x="16" y="9"/>
                      <a:pt x="13" y="7"/>
                    </a:cubicBezTo>
                    <a:cubicBezTo>
                      <a:pt x="0" y="20"/>
                      <a:pt x="14" y="29"/>
                      <a:pt x="6" y="44"/>
                    </a:cubicBezTo>
                    <a:cubicBezTo>
                      <a:pt x="3" y="48"/>
                      <a:pt x="2" y="52"/>
                      <a:pt x="2" y="55"/>
                    </a:cubicBezTo>
                    <a:cubicBezTo>
                      <a:pt x="248" y="55"/>
                      <a:pt x="248" y="55"/>
                      <a:pt x="248" y="55"/>
                    </a:cubicBezTo>
                    <a:cubicBezTo>
                      <a:pt x="244" y="42"/>
                      <a:pt x="241" y="29"/>
                      <a:pt x="237" y="17"/>
                    </a:cubicBezTo>
                    <a:cubicBezTo>
                      <a:pt x="236" y="17"/>
                      <a:pt x="236" y="16"/>
                      <a:pt x="235" y="1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1" name="Freeform 25"/>
              <p:cNvSpPr>
                <a:spLocks/>
              </p:cNvSpPr>
              <p:nvPr/>
            </p:nvSpPr>
            <p:spPr bwMode="gray">
              <a:xfrm>
                <a:off x="7751303" y="4117738"/>
                <a:ext cx="505308" cy="499056"/>
              </a:xfrm>
              <a:custGeom>
                <a:avLst/>
                <a:gdLst/>
                <a:ahLst/>
                <a:cxnLst>
                  <a:cxn ang="0">
                    <a:pos x="163" y="1"/>
                  </a:cxn>
                  <a:cxn ang="0">
                    <a:pos x="148" y="8"/>
                  </a:cxn>
                  <a:cxn ang="0">
                    <a:pos x="128" y="7"/>
                  </a:cxn>
                  <a:cxn ang="0">
                    <a:pos x="88" y="22"/>
                  </a:cxn>
                  <a:cxn ang="0">
                    <a:pos x="68" y="15"/>
                  </a:cxn>
                  <a:cxn ang="0">
                    <a:pos x="45" y="23"/>
                  </a:cxn>
                  <a:cxn ang="0">
                    <a:pos x="37" y="22"/>
                  </a:cxn>
                  <a:cxn ang="0">
                    <a:pos x="26" y="17"/>
                  </a:cxn>
                  <a:cxn ang="0">
                    <a:pos x="24" y="31"/>
                  </a:cxn>
                  <a:cxn ang="0">
                    <a:pos x="27" y="37"/>
                  </a:cxn>
                  <a:cxn ang="0">
                    <a:pos x="19" y="37"/>
                  </a:cxn>
                  <a:cxn ang="0">
                    <a:pos x="14" y="50"/>
                  </a:cxn>
                  <a:cxn ang="0">
                    <a:pos x="8" y="47"/>
                  </a:cxn>
                  <a:cxn ang="0">
                    <a:pos x="5" y="62"/>
                  </a:cxn>
                  <a:cxn ang="0">
                    <a:pos x="8" y="88"/>
                  </a:cxn>
                  <a:cxn ang="0">
                    <a:pos x="15" y="88"/>
                  </a:cxn>
                  <a:cxn ang="0">
                    <a:pos x="18" y="87"/>
                  </a:cxn>
                  <a:cxn ang="0">
                    <a:pos x="18" y="93"/>
                  </a:cxn>
                  <a:cxn ang="0">
                    <a:pos x="25" y="103"/>
                  </a:cxn>
                  <a:cxn ang="0">
                    <a:pos x="16" y="113"/>
                  </a:cxn>
                  <a:cxn ang="0">
                    <a:pos x="19" y="115"/>
                  </a:cxn>
                  <a:cxn ang="0">
                    <a:pos x="12" y="115"/>
                  </a:cxn>
                  <a:cxn ang="0">
                    <a:pos x="9" y="119"/>
                  </a:cxn>
                  <a:cxn ang="0">
                    <a:pos x="11" y="123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2" y="137"/>
                  </a:cxn>
                  <a:cxn ang="0">
                    <a:pos x="2" y="146"/>
                  </a:cxn>
                  <a:cxn ang="0">
                    <a:pos x="1" y="150"/>
                  </a:cxn>
                  <a:cxn ang="0">
                    <a:pos x="8" y="152"/>
                  </a:cxn>
                  <a:cxn ang="0">
                    <a:pos x="12" y="157"/>
                  </a:cxn>
                  <a:cxn ang="0">
                    <a:pos x="30" y="164"/>
                  </a:cxn>
                  <a:cxn ang="0">
                    <a:pos x="56" y="145"/>
                  </a:cxn>
                  <a:cxn ang="0">
                    <a:pos x="79" y="130"/>
                  </a:cxn>
                  <a:cxn ang="0">
                    <a:pos x="111" y="110"/>
                  </a:cxn>
                  <a:cxn ang="0">
                    <a:pos x="133" y="96"/>
                  </a:cxn>
                  <a:cxn ang="0">
                    <a:pos x="139" y="84"/>
                  </a:cxn>
                  <a:cxn ang="0">
                    <a:pos x="139" y="83"/>
                  </a:cxn>
                  <a:cxn ang="0">
                    <a:pos x="139" y="81"/>
                  </a:cxn>
                  <a:cxn ang="0">
                    <a:pos x="138" y="71"/>
                  </a:cxn>
                  <a:cxn ang="0">
                    <a:pos x="142" y="50"/>
                  </a:cxn>
                  <a:cxn ang="0">
                    <a:pos x="140" y="33"/>
                  </a:cxn>
                  <a:cxn ang="0">
                    <a:pos x="153" y="24"/>
                  </a:cxn>
                  <a:cxn ang="0">
                    <a:pos x="166" y="8"/>
                  </a:cxn>
                  <a:cxn ang="0">
                    <a:pos x="166" y="4"/>
                  </a:cxn>
                  <a:cxn ang="0">
                    <a:pos x="163" y="1"/>
                  </a:cxn>
                </a:cxnLst>
                <a:rect l="0" t="0" r="r" b="b"/>
                <a:pathLst>
                  <a:path w="167" h="165">
                    <a:moveTo>
                      <a:pt x="163" y="1"/>
                    </a:moveTo>
                    <a:cubicBezTo>
                      <a:pt x="158" y="5"/>
                      <a:pt x="155" y="7"/>
                      <a:pt x="148" y="8"/>
                    </a:cubicBezTo>
                    <a:cubicBezTo>
                      <a:pt x="141" y="9"/>
                      <a:pt x="134" y="6"/>
                      <a:pt x="128" y="7"/>
                    </a:cubicBezTo>
                    <a:cubicBezTo>
                      <a:pt x="113" y="10"/>
                      <a:pt x="105" y="21"/>
                      <a:pt x="88" y="22"/>
                    </a:cubicBezTo>
                    <a:cubicBezTo>
                      <a:pt x="77" y="23"/>
                      <a:pt x="77" y="18"/>
                      <a:pt x="68" y="15"/>
                    </a:cubicBezTo>
                    <a:cubicBezTo>
                      <a:pt x="61" y="12"/>
                      <a:pt x="52" y="22"/>
                      <a:pt x="45" y="23"/>
                    </a:cubicBezTo>
                    <a:cubicBezTo>
                      <a:pt x="43" y="24"/>
                      <a:pt x="40" y="21"/>
                      <a:pt x="37" y="22"/>
                    </a:cubicBezTo>
                    <a:cubicBezTo>
                      <a:pt x="37" y="23"/>
                      <a:pt x="27" y="16"/>
                      <a:pt x="26" y="17"/>
                    </a:cubicBezTo>
                    <a:cubicBezTo>
                      <a:pt x="24" y="19"/>
                      <a:pt x="23" y="28"/>
                      <a:pt x="24" y="31"/>
                    </a:cubicBezTo>
                    <a:cubicBezTo>
                      <a:pt x="24" y="32"/>
                      <a:pt x="28" y="35"/>
                      <a:pt x="27" y="37"/>
                    </a:cubicBezTo>
                    <a:cubicBezTo>
                      <a:pt x="26" y="38"/>
                      <a:pt x="20" y="36"/>
                      <a:pt x="19" y="37"/>
                    </a:cubicBezTo>
                    <a:cubicBezTo>
                      <a:pt x="18" y="38"/>
                      <a:pt x="15" y="49"/>
                      <a:pt x="14" y="50"/>
                    </a:cubicBezTo>
                    <a:cubicBezTo>
                      <a:pt x="12" y="51"/>
                      <a:pt x="10" y="47"/>
                      <a:pt x="8" y="47"/>
                    </a:cubicBezTo>
                    <a:cubicBezTo>
                      <a:pt x="5" y="50"/>
                      <a:pt x="0" y="55"/>
                      <a:pt x="5" y="62"/>
                    </a:cubicBezTo>
                    <a:cubicBezTo>
                      <a:pt x="10" y="69"/>
                      <a:pt x="5" y="73"/>
                      <a:pt x="8" y="88"/>
                    </a:cubicBezTo>
                    <a:cubicBezTo>
                      <a:pt x="10" y="88"/>
                      <a:pt x="13" y="89"/>
                      <a:pt x="15" y="88"/>
                    </a:cubicBezTo>
                    <a:cubicBezTo>
                      <a:pt x="16" y="88"/>
                      <a:pt x="17" y="87"/>
                      <a:pt x="18" y="87"/>
                    </a:cubicBezTo>
                    <a:cubicBezTo>
                      <a:pt x="22" y="91"/>
                      <a:pt x="17" y="91"/>
                      <a:pt x="18" y="93"/>
                    </a:cubicBezTo>
                    <a:cubicBezTo>
                      <a:pt x="18" y="95"/>
                      <a:pt x="25" y="97"/>
                      <a:pt x="25" y="103"/>
                    </a:cubicBezTo>
                    <a:cubicBezTo>
                      <a:pt x="25" y="106"/>
                      <a:pt x="17" y="109"/>
                      <a:pt x="16" y="113"/>
                    </a:cubicBezTo>
                    <a:cubicBezTo>
                      <a:pt x="16" y="114"/>
                      <a:pt x="19" y="114"/>
                      <a:pt x="19" y="115"/>
                    </a:cubicBezTo>
                    <a:cubicBezTo>
                      <a:pt x="19" y="116"/>
                      <a:pt x="13" y="115"/>
                      <a:pt x="12" y="115"/>
                    </a:cubicBezTo>
                    <a:cubicBezTo>
                      <a:pt x="11" y="116"/>
                      <a:pt x="10" y="118"/>
                      <a:pt x="9" y="119"/>
                    </a:cubicBezTo>
                    <a:cubicBezTo>
                      <a:pt x="6" y="123"/>
                      <a:pt x="12" y="122"/>
                      <a:pt x="11" y="123"/>
                    </a:cubicBezTo>
                    <a:cubicBezTo>
                      <a:pt x="10" y="125"/>
                      <a:pt x="2" y="134"/>
                      <a:pt x="0" y="134"/>
                    </a:cubicBezTo>
                    <a:cubicBezTo>
                      <a:pt x="0" y="135"/>
                      <a:pt x="0" y="136"/>
                      <a:pt x="1" y="135"/>
                    </a:cubicBezTo>
                    <a:cubicBezTo>
                      <a:pt x="2" y="135"/>
                      <a:pt x="1" y="136"/>
                      <a:pt x="2" y="137"/>
                    </a:cubicBezTo>
                    <a:cubicBezTo>
                      <a:pt x="3" y="138"/>
                      <a:pt x="2" y="144"/>
                      <a:pt x="2" y="146"/>
                    </a:cubicBezTo>
                    <a:cubicBezTo>
                      <a:pt x="3" y="148"/>
                      <a:pt x="2" y="148"/>
                      <a:pt x="1" y="150"/>
                    </a:cubicBezTo>
                    <a:cubicBezTo>
                      <a:pt x="3" y="153"/>
                      <a:pt x="4" y="149"/>
                      <a:pt x="8" y="152"/>
                    </a:cubicBezTo>
                    <a:cubicBezTo>
                      <a:pt x="9" y="153"/>
                      <a:pt x="10" y="156"/>
                      <a:pt x="12" y="157"/>
                    </a:cubicBezTo>
                    <a:cubicBezTo>
                      <a:pt x="15" y="160"/>
                      <a:pt x="25" y="165"/>
                      <a:pt x="30" y="164"/>
                    </a:cubicBezTo>
                    <a:cubicBezTo>
                      <a:pt x="35" y="163"/>
                      <a:pt x="51" y="149"/>
                      <a:pt x="56" y="145"/>
                    </a:cubicBezTo>
                    <a:cubicBezTo>
                      <a:pt x="64" y="140"/>
                      <a:pt x="71" y="135"/>
                      <a:pt x="79" y="130"/>
                    </a:cubicBezTo>
                    <a:cubicBezTo>
                      <a:pt x="89" y="123"/>
                      <a:pt x="100" y="117"/>
                      <a:pt x="111" y="110"/>
                    </a:cubicBezTo>
                    <a:cubicBezTo>
                      <a:pt x="117" y="106"/>
                      <a:pt x="127" y="102"/>
                      <a:pt x="133" y="96"/>
                    </a:cubicBezTo>
                    <a:cubicBezTo>
                      <a:pt x="135" y="94"/>
                      <a:pt x="138" y="87"/>
                      <a:pt x="139" y="84"/>
                    </a:cubicBezTo>
                    <a:cubicBezTo>
                      <a:pt x="139" y="84"/>
                      <a:pt x="139" y="83"/>
                      <a:pt x="139" y="83"/>
                    </a:cubicBezTo>
                    <a:cubicBezTo>
                      <a:pt x="139" y="82"/>
                      <a:pt x="139" y="81"/>
                      <a:pt x="139" y="81"/>
                    </a:cubicBezTo>
                    <a:cubicBezTo>
                      <a:pt x="138" y="77"/>
                      <a:pt x="138" y="74"/>
                      <a:pt x="138" y="71"/>
                    </a:cubicBezTo>
                    <a:cubicBezTo>
                      <a:pt x="139" y="64"/>
                      <a:pt x="144" y="57"/>
                      <a:pt x="142" y="50"/>
                    </a:cubicBezTo>
                    <a:cubicBezTo>
                      <a:pt x="141" y="43"/>
                      <a:pt x="138" y="40"/>
                      <a:pt x="140" y="33"/>
                    </a:cubicBezTo>
                    <a:cubicBezTo>
                      <a:pt x="142" y="24"/>
                      <a:pt x="148" y="28"/>
                      <a:pt x="153" y="24"/>
                    </a:cubicBezTo>
                    <a:cubicBezTo>
                      <a:pt x="157" y="23"/>
                      <a:pt x="164" y="14"/>
                      <a:pt x="166" y="8"/>
                    </a:cubicBezTo>
                    <a:cubicBezTo>
                      <a:pt x="167" y="6"/>
                      <a:pt x="167" y="5"/>
                      <a:pt x="166" y="4"/>
                    </a:cubicBezTo>
                    <a:cubicBezTo>
                      <a:pt x="165" y="2"/>
                      <a:pt x="164" y="0"/>
                      <a:pt x="163" y="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2" name="Freeform 26"/>
              <p:cNvSpPr>
                <a:spLocks/>
              </p:cNvSpPr>
              <p:nvPr/>
            </p:nvSpPr>
            <p:spPr bwMode="gray">
              <a:xfrm>
                <a:off x="7711945" y="4380600"/>
                <a:ext cx="115535" cy="163812"/>
              </a:xfrm>
              <a:custGeom>
                <a:avLst/>
                <a:gdLst/>
                <a:ahLst/>
                <a:cxnLst>
                  <a:cxn ang="0">
                    <a:pos x="31" y="6"/>
                  </a:cxn>
                  <a:cxn ang="0">
                    <a:pos x="31" y="0"/>
                  </a:cxn>
                  <a:cxn ang="0">
                    <a:pos x="28" y="1"/>
                  </a:cxn>
                  <a:cxn ang="0">
                    <a:pos x="21" y="1"/>
                  </a:cxn>
                  <a:cxn ang="0">
                    <a:pos x="13" y="19"/>
                  </a:cxn>
                  <a:cxn ang="0">
                    <a:pos x="9" y="33"/>
                  </a:cxn>
                  <a:cxn ang="0">
                    <a:pos x="0" y="52"/>
                  </a:cxn>
                  <a:cxn ang="0">
                    <a:pos x="10" y="52"/>
                  </a:cxn>
                  <a:cxn ang="0">
                    <a:pos x="12" y="46"/>
                  </a:cxn>
                  <a:cxn ang="0">
                    <a:pos x="13" y="47"/>
                  </a:cxn>
                  <a:cxn ang="0">
                    <a:pos x="24" y="36"/>
                  </a:cxn>
                  <a:cxn ang="0">
                    <a:pos x="22" y="32"/>
                  </a:cxn>
                  <a:cxn ang="0">
                    <a:pos x="25" y="28"/>
                  </a:cxn>
                  <a:cxn ang="0">
                    <a:pos x="32" y="28"/>
                  </a:cxn>
                  <a:cxn ang="0">
                    <a:pos x="29" y="26"/>
                  </a:cxn>
                  <a:cxn ang="0">
                    <a:pos x="38" y="16"/>
                  </a:cxn>
                  <a:cxn ang="0">
                    <a:pos x="31" y="6"/>
                  </a:cxn>
                </a:cxnLst>
                <a:rect l="0" t="0" r="r" b="b"/>
                <a:pathLst>
                  <a:path w="38" h="54">
                    <a:moveTo>
                      <a:pt x="31" y="6"/>
                    </a:moveTo>
                    <a:cubicBezTo>
                      <a:pt x="30" y="4"/>
                      <a:pt x="35" y="4"/>
                      <a:pt x="31" y="0"/>
                    </a:cubicBezTo>
                    <a:cubicBezTo>
                      <a:pt x="30" y="0"/>
                      <a:pt x="29" y="1"/>
                      <a:pt x="28" y="1"/>
                    </a:cubicBezTo>
                    <a:cubicBezTo>
                      <a:pt x="26" y="2"/>
                      <a:pt x="23" y="1"/>
                      <a:pt x="21" y="1"/>
                    </a:cubicBezTo>
                    <a:cubicBezTo>
                      <a:pt x="24" y="12"/>
                      <a:pt x="11" y="7"/>
                      <a:pt x="13" y="19"/>
                    </a:cubicBezTo>
                    <a:cubicBezTo>
                      <a:pt x="15" y="30"/>
                      <a:pt x="11" y="20"/>
                      <a:pt x="9" y="33"/>
                    </a:cubicBezTo>
                    <a:cubicBezTo>
                      <a:pt x="7" y="46"/>
                      <a:pt x="5" y="40"/>
                      <a:pt x="0" y="52"/>
                    </a:cubicBezTo>
                    <a:cubicBezTo>
                      <a:pt x="3" y="52"/>
                      <a:pt x="8" y="54"/>
                      <a:pt x="10" y="52"/>
                    </a:cubicBezTo>
                    <a:cubicBezTo>
                      <a:pt x="11" y="51"/>
                      <a:pt x="11" y="46"/>
                      <a:pt x="12" y="46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5" y="47"/>
                      <a:pt x="23" y="38"/>
                      <a:pt x="24" y="36"/>
                    </a:cubicBezTo>
                    <a:cubicBezTo>
                      <a:pt x="25" y="35"/>
                      <a:pt x="19" y="36"/>
                      <a:pt x="22" y="32"/>
                    </a:cubicBezTo>
                    <a:cubicBezTo>
                      <a:pt x="23" y="31"/>
                      <a:pt x="24" y="29"/>
                      <a:pt x="25" y="28"/>
                    </a:cubicBezTo>
                    <a:cubicBezTo>
                      <a:pt x="26" y="28"/>
                      <a:pt x="32" y="29"/>
                      <a:pt x="32" y="28"/>
                    </a:cubicBezTo>
                    <a:cubicBezTo>
                      <a:pt x="32" y="27"/>
                      <a:pt x="29" y="27"/>
                      <a:pt x="29" y="26"/>
                    </a:cubicBezTo>
                    <a:cubicBezTo>
                      <a:pt x="30" y="22"/>
                      <a:pt x="38" y="19"/>
                      <a:pt x="38" y="16"/>
                    </a:cubicBezTo>
                    <a:cubicBezTo>
                      <a:pt x="38" y="10"/>
                      <a:pt x="31" y="8"/>
                      <a:pt x="31" y="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3" name="Freeform 27"/>
              <p:cNvSpPr>
                <a:spLocks/>
              </p:cNvSpPr>
              <p:nvPr/>
            </p:nvSpPr>
            <p:spPr bwMode="gray">
              <a:xfrm>
                <a:off x="7715754" y="4511395"/>
                <a:ext cx="314866" cy="326354"/>
              </a:xfrm>
              <a:custGeom>
                <a:avLst/>
                <a:gdLst/>
                <a:ahLst/>
                <a:cxnLst>
                  <a:cxn ang="0">
                    <a:pos x="71" y="93"/>
                  </a:cxn>
                  <a:cxn ang="0">
                    <a:pos x="46" y="61"/>
                  </a:cxn>
                  <a:cxn ang="0">
                    <a:pos x="59" y="56"/>
                  </a:cxn>
                  <a:cxn ang="0">
                    <a:pos x="101" y="40"/>
                  </a:cxn>
                  <a:cxn ang="0">
                    <a:pos x="103" y="37"/>
                  </a:cxn>
                  <a:cxn ang="0">
                    <a:pos x="97" y="35"/>
                  </a:cxn>
                  <a:cxn ang="0">
                    <a:pos x="95" y="29"/>
                  </a:cxn>
                  <a:cxn ang="0">
                    <a:pos x="98" y="28"/>
                  </a:cxn>
                  <a:cxn ang="0">
                    <a:pos x="97" y="27"/>
                  </a:cxn>
                  <a:cxn ang="0">
                    <a:pos x="91" y="0"/>
                  </a:cxn>
                  <a:cxn ang="0">
                    <a:pos x="68" y="15"/>
                  </a:cxn>
                  <a:cxn ang="0">
                    <a:pos x="42" y="34"/>
                  </a:cxn>
                  <a:cxn ang="0">
                    <a:pos x="24" y="27"/>
                  </a:cxn>
                  <a:cxn ang="0">
                    <a:pos x="20" y="22"/>
                  </a:cxn>
                  <a:cxn ang="0">
                    <a:pos x="13" y="20"/>
                  </a:cxn>
                  <a:cxn ang="0">
                    <a:pos x="11" y="31"/>
                  </a:cxn>
                  <a:cxn ang="0">
                    <a:pos x="10" y="32"/>
                  </a:cxn>
                  <a:cxn ang="0">
                    <a:pos x="9" y="59"/>
                  </a:cxn>
                  <a:cxn ang="0">
                    <a:pos x="8" y="72"/>
                  </a:cxn>
                  <a:cxn ang="0">
                    <a:pos x="1" y="104"/>
                  </a:cxn>
                  <a:cxn ang="0">
                    <a:pos x="0" y="108"/>
                  </a:cxn>
                  <a:cxn ang="0">
                    <a:pos x="59" y="108"/>
                  </a:cxn>
                  <a:cxn ang="0">
                    <a:pos x="63" y="98"/>
                  </a:cxn>
                  <a:cxn ang="0">
                    <a:pos x="71" y="93"/>
                  </a:cxn>
                </a:cxnLst>
                <a:rect l="0" t="0" r="r" b="b"/>
                <a:pathLst>
                  <a:path w="104" h="108">
                    <a:moveTo>
                      <a:pt x="71" y="93"/>
                    </a:moveTo>
                    <a:cubicBezTo>
                      <a:pt x="71" y="89"/>
                      <a:pt x="46" y="63"/>
                      <a:pt x="46" y="61"/>
                    </a:cubicBezTo>
                    <a:cubicBezTo>
                      <a:pt x="46" y="60"/>
                      <a:pt x="58" y="57"/>
                      <a:pt x="59" y="56"/>
                    </a:cubicBezTo>
                    <a:cubicBezTo>
                      <a:pt x="67" y="54"/>
                      <a:pt x="94" y="48"/>
                      <a:pt x="101" y="40"/>
                    </a:cubicBezTo>
                    <a:cubicBezTo>
                      <a:pt x="102" y="39"/>
                      <a:pt x="103" y="38"/>
                      <a:pt x="103" y="37"/>
                    </a:cubicBezTo>
                    <a:cubicBezTo>
                      <a:pt x="104" y="31"/>
                      <a:pt x="99" y="35"/>
                      <a:pt x="97" y="35"/>
                    </a:cubicBezTo>
                    <a:cubicBezTo>
                      <a:pt x="97" y="35"/>
                      <a:pt x="95" y="29"/>
                      <a:pt x="95" y="29"/>
                    </a:cubicBezTo>
                    <a:cubicBezTo>
                      <a:pt x="96" y="28"/>
                      <a:pt x="97" y="29"/>
                      <a:pt x="98" y="28"/>
                    </a:cubicBezTo>
                    <a:cubicBezTo>
                      <a:pt x="98" y="28"/>
                      <a:pt x="97" y="27"/>
                      <a:pt x="97" y="27"/>
                    </a:cubicBezTo>
                    <a:cubicBezTo>
                      <a:pt x="95" y="18"/>
                      <a:pt x="93" y="9"/>
                      <a:pt x="91" y="0"/>
                    </a:cubicBezTo>
                    <a:cubicBezTo>
                      <a:pt x="83" y="5"/>
                      <a:pt x="76" y="10"/>
                      <a:pt x="68" y="15"/>
                    </a:cubicBezTo>
                    <a:cubicBezTo>
                      <a:pt x="63" y="19"/>
                      <a:pt x="47" y="33"/>
                      <a:pt x="42" y="34"/>
                    </a:cubicBezTo>
                    <a:cubicBezTo>
                      <a:pt x="37" y="35"/>
                      <a:pt x="27" y="30"/>
                      <a:pt x="24" y="27"/>
                    </a:cubicBezTo>
                    <a:cubicBezTo>
                      <a:pt x="22" y="26"/>
                      <a:pt x="21" y="23"/>
                      <a:pt x="20" y="22"/>
                    </a:cubicBezTo>
                    <a:cubicBezTo>
                      <a:pt x="16" y="19"/>
                      <a:pt x="15" y="23"/>
                      <a:pt x="13" y="20"/>
                    </a:cubicBezTo>
                    <a:cubicBezTo>
                      <a:pt x="11" y="21"/>
                      <a:pt x="11" y="27"/>
                      <a:pt x="11" y="31"/>
                    </a:cubicBezTo>
                    <a:cubicBezTo>
                      <a:pt x="11" y="31"/>
                      <a:pt x="11" y="32"/>
                      <a:pt x="10" y="32"/>
                    </a:cubicBezTo>
                    <a:cubicBezTo>
                      <a:pt x="10" y="38"/>
                      <a:pt x="12" y="51"/>
                      <a:pt x="9" y="59"/>
                    </a:cubicBezTo>
                    <a:cubicBezTo>
                      <a:pt x="8" y="64"/>
                      <a:pt x="8" y="67"/>
                      <a:pt x="8" y="72"/>
                    </a:cubicBezTo>
                    <a:cubicBezTo>
                      <a:pt x="9" y="77"/>
                      <a:pt x="0" y="93"/>
                      <a:pt x="1" y="104"/>
                    </a:cubicBezTo>
                    <a:cubicBezTo>
                      <a:pt x="1" y="105"/>
                      <a:pt x="1" y="106"/>
                      <a:pt x="0" y="108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61" y="105"/>
                      <a:pt x="61" y="101"/>
                      <a:pt x="63" y="98"/>
                    </a:cubicBezTo>
                    <a:cubicBezTo>
                      <a:pt x="64" y="97"/>
                      <a:pt x="71" y="94"/>
                      <a:pt x="71" y="9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4" name="Freeform 28"/>
              <p:cNvSpPr>
                <a:spLocks/>
              </p:cNvSpPr>
              <p:nvPr/>
            </p:nvSpPr>
            <p:spPr bwMode="gray">
              <a:xfrm>
                <a:off x="4337297" y="4251074"/>
                <a:ext cx="693212" cy="586676"/>
              </a:xfrm>
              <a:custGeom>
                <a:avLst/>
                <a:gdLst/>
                <a:ahLst/>
                <a:cxnLst>
                  <a:cxn ang="0">
                    <a:pos x="148" y="171"/>
                  </a:cxn>
                  <a:cxn ang="0">
                    <a:pos x="155" y="148"/>
                  </a:cxn>
                  <a:cxn ang="0">
                    <a:pos x="177" y="133"/>
                  </a:cxn>
                  <a:cxn ang="0">
                    <a:pos x="220" y="124"/>
                  </a:cxn>
                  <a:cxn ang="0">
                    <a:pos x="220" y="110"/>
                  </a:cxn>
                  <a:cxn ang="0">
                    <a:pos x="196" y="30"/>
                  </a:cxn>
                  <a:cxn ang="0">
                    <a:pos x="178" y="22"/>
                  </a:cxn>
                  <a:cxn ang="0">
                    <a:pos x="163" y="25"/>
                  </a:cxn>
                  <a:cxn ang="0">
                    <a:pos x="131" y="25"/>
                  </a:cxn>
                  <a:cxn ang="0">
                    <a:pos x="113" y="5"/>
                  </a:cxn>
                  <a:cxn ang="0">
                    <a:pos x="63" y="78"/>
                  </a:cxn>
                  <a:cxn ang="0">
                    <a:pos x="28" y="106"/>
                  </a:cxn>
                  <a:cxn ang="0">
                    <a:pos x="15" y="135"/>
                  </a:cxn>
                  <a:cxn ang="0">
                    <a:pos x="11" y="194"/>
                  </a:cxn>
                  <a:cxn ang="0">
                    <a:pos x="117" y="194"/>
                  </a:cxn>
                  <a:cxn ang="0">
                    <a:pos x="121" y="191"/>
                  </a:cxn>
                  <a:cxn ang="0">
                    <a:pos x="148" y="171"/>
                  </a:cxn>
                </a:cxnLst>
                <a:rect l="0" t="0" r="r" b="b"/>
                <a:pathLst>
                  <a:path w="229" h="194">
                    <a:moveTo>
                      <a:pt x="148" y="171"/>
                    </a:moveTo>
                    <a:cubicBezTo>
                      <a:pt x="168" y="164"/>
                      <a:pt x="162" y="162"/>
                      <a:pt x="155" y="148"/>
                    </a:cubicBezTo>
                    <a:cubicBezTo>
                      <a:pt x="147" y="134"/>
                      <a:pt x="167" y="146"/>
                      <a:pt x="177" y="133"/>
                    </a:cubicBezTo>
                    <a:cubicBezTo>
                      <a:pt x="186" y="121"/>
                      <a:pt x="219" y="132"/>
                      <a:pt x="220" y="124"/>
                    </a:cubicBezTo>
                    <a:cubicBezTo>
                      <a:pt x="221" y="116"/>
                      <a:pt x="229" y="113"/>
                      <a:pt x="220" y="110"/>
                    </a:cubicBezTo>
                    <a:cubicBezTo>
                      <a:pt x="203" y="103"/>
                      <a:pt x="217" y="40"/>
                      <a:pt x="196" y="30"/>
                    </a:cubicBezTo>
                    <a:cubicBezTo>
                      <a:pt x="194" y="29"/>
                      <a:pt x="179" y="32"/>
                      <a:pt x="178" y="22"/>
                    </a:cubicBezTo>
                    <a:cubicBezTo>
                      <a:pt x="176" y="13"/>
                      <a:pt x="175" y="30"/>
                      <a:pt x="163" y="25"/>
                    </a:cubicBezTo>
                    <a:cubicBezTo>
                      <a:pt x="155" y="20"/>
                      <a:pt x="151" y="34"/>
                      <a:pt x="131" y="25"/>
                    </a:cubicBezTo>
                    <a:cubicBezTo>
                      <a:pt x="110" y="14"/>
                      <a:pt x="127" y="0"/>
                      <a:pt x="113" y="5"/>
                    </a:cubicBezTo>
                    <a:cubicBezTo>
                      <a:pt x="94" y="11"/>
                      <a:pt x="100" y="64"/>
                      <a:pt x="63" y="78"/>
                    </a:cubicBezTo>
                    <a:cubicBezTo>
                      <a:pt x="27" y="92"/>
                      <a:pt x="42" y="93"/>
                      <a:pt x="28" y="106"/>
                    </a:cubicBezTo>
                    <a:cubicBezTo>
                      <a:pt x="13" y="119"/>
                      <a:pt x="29" y="116"/>
                      <a:pt x="15" y="135"/>
                    </a:cubicBezTo>
                    <a:cubicBezTo>
                      <a:pt x="0" y="156"/>
                      <a:pt x="13" y="178"/>
                      <a:pt x="11" y="194"/>
                    </a:cubicBezTo>
                    <a:cubicBezTo>
                      <a:pt x="117" y="194"/>
                      <a:pt x="117" y="194"/>
                      <a:pt x="117" y="194"/>
                    </a:cubicBezTo>
                    <a:cubicBezTo>
                      <a:pt x="119" y="193"/>
                      <a:pt x="121" y="192"/>
                      <a:pt x="121" y="191"/>
                    </a:cubicBezTo>
                    <a:cubicBezTo>
                      <a:pt x="128" y="178"/>
                      <a:pt x="128" y="179"/>
                      <a:pt x="148" y="1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5" name="Freeform 29"/>
              <p:cNvSpPr>
                <a:spLocks/>
              </p:cNvSpPr>
              <p:nvPr/>
            </p:nvSpPr>
            <p:spPr bwMode="gray">
              <a:xfrm>
                <a:off x="7079674" y="2945656"/>
                <a:ext cx="269159" cy="336513"/>
              </a:xfrm>
              <a:custGeom>
                <a:avLst/>
                <a:gdLst/>
                <a:ahLst/>
                <a:cxnLst>
                  <a:cxn ang="0">
                    <a:pos x="83" y="75"/>
                  </a:cxn>
                  <a:cxn ang="0">
                    <a:pos x="78" y="60"/>
                  </a:cxn>
                  <a:cxn ang="0">
                    <a:pos x="70" y="44"/>
                  </a:cxn>
                  <a:cxn ang="0">
                    <a:pos x="63" y="32"/>
                  </a:cxn>
                  <a:cxn ang="0">
                    <a:pos x="61" y="21"/>
                  </a:cxn>
                  <a:cxn ang="0">
                    <a:pos x="48" y="14"/>
                  </a:cxn>
                  <a:cxn ang="0">
                    <a:pos x="21" y="4"/>
                  </a:cxn>
                  <a:cxn ang="0">
                    <a:pos x="0" y="12"/>
                  </a:cxn>
                  <a:cxn ang="0">
                    <a:pos x="23" y="39"/>
                  </a:cxn>
                  <a:cxn ang="0">
                    <a:pos x="35" y="58"/>
                  </a:cxn>
                  <a:cxn ang="0">
                    <a:pos x="37" y="95"/>
                  </a:cxn>
                  <a:cxn ang="0">
                    <a:pos x="39" y="111"/>
                  </a:cxn>
                  <a:cxn ang="0">
                    <a:pos x="47" y="105"/>
                  </a:cxn>
                  <a:cxn ang="0">
                    <a:pos x="58" y="81"/>
                  </a:cxn>
                  <a:cxn ang="0">
                    <a:pos x="65" y="75"/>
                  </a:cxn>
                  <a:cxn ang="0">
                    <a:pos x="79" y="78"/>
                  </a:cxn>
                  <a:cxn ang="0">
                    <a:pos x="83" y="75"/>
                  </a:cxn>
                </a:cxnLst>
                <a:rect l="0" t="0" r="r" b="b"/>
                <a:pathLst>
                  <a:path w="89" h="111">
                    <a:moveTo>
                      <a:pt x="83" y="75"/>
                    </a:moveTo>
                    <a:cubicBezTo>
                      <a:pt x="78" y="70"/>
                      <a:pt x="86" y="65"/>
                      <a:pt x="78" y="60"/>
                    </a:cubicBezTo>
                    <a:cubicBezTo>
                      <a:pt x="69" y="55"/>
                      <a:pt x="75" y="43"/>
                      <a:pt x="70" y="44"/>
                    </a:cubicBezTo>
                    <a:cubicBezTo>
                      <a:pt x="65" y="45"/>
                      <a:pt x="60" y="38"/>
                      <a:pt x="63" y="32"/>
                    </a:cubicBezTo>
                    <a:cubicBezTo>
                      <a:pt x="66" y="26"/>
                      <a:pt x="66" y="19"/>
                      <a:pt x="61" y="21"/>
                    </a:cubicBezTo>
                    <a:cubicBezTo>
                      <a:pt x="56" y="23"/>
                      <a:pt x="55" y="13"/>
                      <a:pt x="48" y="14"/>
                    </a:cubicBezTo>
                    <a:cubicBezTo>
                      <a:pt x="41" y="16"/>
                      <a:pt x="27" y="0"/>
                      <a:pt x="21" y="4"/>
                    </a:cubicBezTo>
                    <a:cubicBezTo>
                      <a:pt x="16" y="8"/>
                      <a:pt x="4" y="4"/>
                      <a:pt x="0" y="12"/>
                    </a:cubicBezTo>
                    <a:cubicBezTo>
                      <a:pt x="13" y="7"/>
                      <a:pt x="16" y="36"/>
                      <a:pt x="23" y="39"/>
                    </a:cubicBezTo>
                    <a:cubicBezTo>
                      <a:pt x="26" y="42"/>
                      <a:pt x="20" y="41"/>
                      <a:pt x="35" y="58"/>
                    </a:cubicBezTo>
                    <a:cubicBezTo>
                      <a:pt x="47" y="70"/>
                      <a:pt x="34" y="84"/>
                      <a:pt x="37" y="95"/>
                    </a:cubicBezTo>
                    <a:cubicBezTo>
                      <a:pt x="40" y="107"/>
                      <a:pt x="34" y="105"/>
                      <a:pt x="39" y="111"/>
                    </a:cubicBezTo>
                    <a:cubicBezTo>
                      <a:pt x="42" y="108"/>
                      <a:pt x="48" y="111"/>
                      <a:pt x="47" y="105"/>
                    </a:cubicBezTo>
                    <a:cubicBezTo>
                      <a:pt x="46" y="99"/>
                      <a:pt x="64" y="90"/>
                      <a:pt x="58" y="81"/>
                    </a:cubicBezTo>
                    <a:cubicBezTo>
                      <a:pt x="54" y="77"/>
                      <a:pt x="60" y="70"/>
                      <a:pt x="65" y="75"/>
                    </a:cubicBezTo>
                    <a:cubicBezTo>
                      <a:pt x="69" y="80"/>
                      <a:pt x="75" y="75"/>
                      <a:pt x="79" y="78"/>
                    </a:cubicBezTo>
                    <a:cubicBezTo>
                      <a:pt x="84" y="80"/>
                      <a:pt x="89" y="79"/>
                      <a:pt x="83" y="7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6" name="Freeform 30"/>
              <p:cNvSpPr>
                <a:spLocks/>
              </p:cNvSpPr>
              <p:nvPr/>
            </p:nvSpPr>
            <p:spPr bwMode="gray">
              <a:xfrm>
                <a:off x="6604837" y="2967244"/>
                <a:ext cx="708447" cy="520643"/>
              </a:xfrm>
              <a:custGeom>
                <a:avLst/>
                <a:gdLst/>
                <a:ahLst/>
                <a:cxnLst>
                  <a:cxn ang="0">
                    <a:pos x="219" y="106"/>
                  </a:cxn>
                  <a:cxn ang="0">
                    <a:pos x="210" y="111"/>
                  </a:cxn>
                  <a:cxn ang="0">
                    <a:pos x="196" y="104"/>
                  </a:cxn>
                  <a:cxn ang="0">
                    <a:pos x="194" y="88"/>
                  </a:cxn>
                  <a:cxn ang="0">
                    <a:pos x="192" y="51"/>
                  </a:cxn>
                  <a:cxn ang="0">
                    <a:pos x="180" y="32"/>
                  </a:cxn>
                  <a:cxn ang="0">
                    <a:pos x="157" y="5"/>
                  </a:cxn>
                  <a:cxn ang="0">
                    <a:pos x="136" y="16"/>
                  </a:cxn>
                  <a:cxn ang="0">
                    <a:pos x="119" y="23"/>
                  </a:cxn>
                  <a:cxn ang="0">
                    <a:pos x="103" y="16"/>
                  </a:cxn>
                  <a:cxn ang="0">
                    <a:pos x="84" y="15"/>
                  </a:cxn>
                  <a:cxn ang="0">
                    <a:pos x="70" y="12"/>
                  </a:cxn>
                  <a:cxn ang="0">
                    <a:pos x="65" y="15"/>
                  </a:cxn>
                  <a:cxn ang="0">
                    <a:pos x="48" y="25"/>
                  </a:cxn>
                  <a:cxn ang="0">
                    <a:pos x="39" y="41"/>
                  </a:cxn>
                  <a:cxn ang="0">
                    <a:pos x="33" y="54"/>
                  </a:cxn>
                  <a:cxn ang="0">
                    <a:pos x="19" y="76"/>
                  </a:cxn>
                  <a:cxn ang="0">
                    <a:pos x="13" y="75"/>
                  </a:cxn>
                  <a:cxn ang="0">
                    <a:pos x="11" y="78"/>
                  </a:cxn>
                  <a:cxn ang="0">
                    <a:pos x="0" y="80"/>
                  </a:cxn>
                  <a:cxn ang="0">
                    <a:pos x="13" y="97"/>
                  </a:cxn>
                  <a:cxn ang="0">
                    <a:pos x="30" y="117"/>
                  </a:cxn>
                  <a:cxn ang="0">
                    <a:pos x="44" y="135"/>
                  </a:cxn>
                  <a:cxn ang="0">
                    <a:pos x="55" y="130"/>
                  </a:cxn>
                  <a:cxn ang="0">
                    <a:pos x="60" y="146"/>
                  </a:cxn>
                  <a:cxn ang="0">
                    <a:pos x="64" y="160"/>
                  </a:cxn>
                  <a:cxn ang="0">
                    <a:pos x="86" y="162"/>
                  </a:cxn>
                  <a:cxn ang="0">
                    <a:pos x="109" y="162"/>
                  </a:cxn>
                  <a:cxn ang="0">
                    <a:pos x="138" y="162"/>
                  </a:cxn>
                  <a:cxn ang="0">
                    <a:pos x="174" y="152"/>
                  </a:cxn>
                  <a:cxn ang="0">
                    <a:pos x="191" y="158"/>
                  </a:cxn>
                  <a:cxn ang="0">
                    <a:pos x="205" y="163"/>
                  </a:cxn>
                  <a:cxn ang="0">
                    <a:pos x="226" y="126"/>
                  </a:cxn>
                  <a:cxn ang="0">
                    <a:pos x="234" y="111"/>
                  </a:cxn>
                  <a:cxn ang="0">
                    <a:pos x="219" y="106"/>
                  </a:cxn>
                </a:cxnLst>
                <a:rect l="0" t="0" r="r" b="b"/>
                <a:pathLst>
                  <a:path w="234" h="172">
                    <a:moveTo>
                      <a:pt x="219" y="106"/>
                    </a:moveTo>
                    <a:cubicBezTo>
                      <a:pt x="214" y="111"/>
                      <a:pt x="211" y="107"/>
                      <a:pt x="210" y="111"/>
                    </a:cubicBezTo>
                    <a:cubicBezTo>
                      <a:pt x="208" y="114"/>
                      <a:pt x="203" y="113"/>
                      <a:pt x="196" y="104"/>
                    </a:cubicBezTo>
                    <a:cubicBezTo>
                      <a:pt x="191" y="98"/>
                      <a:pt x="197" y="100"/>
                      <a:pt x="194" y="88"/>
                    </a:cubicBezTo>
                    <a:cubicBezTo>
                      <a:pt x="191" y="77"/>
                      <a:pt x="204" y="63"/>
                      <a:pt x="192" y="51"/>
                    </a:cubicBezTo>
                    <a:cubicBezTo>
                      <a:pt x="177" y="34"/>
                      <a:pt x="183" y="35"/>
                      <a:pt x="180" y="32"/>
                    </a:cubicBezTo>
                    <a:cubicBezTo>
                      <a:pt x="173" y="29"/>
                      <a:pt x="170" y="0"/>
                      <a:pt x="157" y="5"/>
                    </a:cubicBezTo>
                    <a:cubicBezTo>
                      <a:pt x="145" y="6"/>
                      <a:pt x="151" y="14"/>
                      <a:pt x="136" y="16"/>
                    </a:cubicBezTo>
                    <a:cubicBezTo>
                      <a:pt x="122" y="17"/>
                      <a:pt x="124" y="17"/>
                      <a:pt x="119" y="23"/>
                    </a:cubicBezTo>
                    <a:cubicBezTo>
                      <a:pt x="113" y="29"/>
                      <a:pt x="111" y="13"/>
                      <a:pt x="103" y="16"/>
                    </a:cubicBezTo>
                    <a:cubicBezTo>
                      <a:pt x="95" y="18"/>
                      <a:pt x="97" y="14"/>
                      <a:pt x="84" y="15"/>
                    </a:cubicBezTo>
                    <a:cubicBezTo>
                      <a:pt x="75" y="15"/>
                      <a:pt x="74" y="7"/>
                      <a:pt x="70" y="12"/>
                    </a:cubicBezTo>
                    <a:cubicBezTo>
                      <a:pt x="67" y="17"/>
                      <a:pt x="68" y="12"/>
                      <a:pt x="65" y="15"/>
                    </a:cubicBezTo>
                    <a:cubicBezTo>
                      <a:pt x="55" y="28"/>
                      <a:pt x="54" y="17"/>
                      <a:pt x="48" y="25"/>
                    </a:cubicBezTo>
                    <a:cubicBezTo>
                      <a:pt x="42" y="31"/>
                      <a:pt x="48" y="31"/>
                      <a:pt x="39" y="41"/>
                    </a:cubicBezTo>
                    <a:cubicBezTo>
                      <a:pt x="31" y="49"/>
                      <a:pt x="37" y="46"/>
                      <a:pt x="33" y="54"/>
                    </a:cubicBezTo>
                    <a:cubicBezTo>
                      <a:pt x="29" y="61"/>
                      <a:pt x="22" y="76"/>
                      <a:pt x="19" y="76"/>
                    </a:cubicBezTo>
                    <a:cubicBezTo>
                      <a:pt x="17" y="77"/>
                      <a:pt x="16" y="74"/>
                      <a:pt x="13" y="75"/>
                    </a:cubicBezTo>
                    <a:cubicBezTo>
                      <a:pt x="9" y="76"/>
                      <a:pt x="15" y="77"/>
                      <a:pt x="11" y="78"/>
                    </a:cubicBezTo>
                    <a:cubicBezTo>
                      <a:pt x="6" y="79"/>
                      <a:pt x="1" y="79"/>
                      <a:pt x="0" y="80"/>
                    </a:cubicBezTo>
                    <a:cubicBezTo>
                      <a:pt x="6" y="90"/>
                      <a:pt x="14" y="90"/>
                      <a:pt x="13" y="97"/>
                    </a:cubicBezTo>
                    <a:cubicBezTo>
                      <a:pt x="10" y="112"/>
                      <a:pt x="36" y="108"/>
                      <a:pt x="30" y="117"/>
                    </a:cubicBezTo>
                    <a:cubicBezTo>
                      <a:pt x="26" y="122"/>
                      <a:pt x="31" y="132"/>
                      <a:pt x="44" y="135"/>
                    </a:cubicBezTo>
                    <a:cubicBezTo>
                      <a:pt x="54" y="138"/>
                      <a:pt x="49" y="127"/>
                      <a:pt x="55" y="130"/>
                    </a:cubicBezTo>
                    <a:cubicBezTo>
                      <a:pt x="74" y="140"/>
                      <a:pt x="45" y="132"/>
                      <a:pt x="60" y="146"/>
                    </a:cubicBezTo>
                    <a:cubicBezTo>
                      <a:pt x="79" y="154"/>
                      <a:pt x="58" y="155"/>
                      <a:pt x="64" y="160"/>
                    </a:cubicBezTo>
                    <a:cubicBezTo>
                      <a:pt x="71" y="165"/>
                      <a:pt x="74" y="155"/>
                      <a:pt x="86" y="162"/>
                    </a:cubicBezTo>
                    <a:cubicBezTo>
                      <a:pt x="97" y="169"/>
                      <a:pt x="100" y="161"/>
                      <a:pt x="109" y="162"/>
                    </a:cubicBezTo>
                    <a:cubicBezTo>
                      <a:pt x="118" y="163"/>
                      <a:pt x="126" y="172"/>
                      <a:pt x="138" y="162"/>
                    </a:cubicBezTo>
                    <a:cubicBezTo>
                      <a:pt x="147" y="154"/>
                      <a:pt x="167" y="145"/>
                      <a:pt x="174" y="152"/>
                    </a:cubicBezTo>
                    <a:cubicBezTo>
                      <a:pt x="179" y="158"/>
                      <a:pt x="184" y="148"/>
                      <a:pt x="191" y="158"/>
                    </a:cubicBezTo>
                    <a:cubicBezTo>
                      <a:pt x="195" y="164"/>
                      <a:pt x="200" y="162"/>
                      <a:pt x="205" y="163"/>
                    </a:cubicBezTo>
                    <a:cubicBezTo>
                      <a:pt x="206" y="139"/>
                      <a:pt x="213" y="129"/>
                      <a:pt x="226" y="126"/>
                    </a:cubicBezTo>
                    <a:cubicBezTo>
                      <a:pt x="233" y="124"/>
                      <a:pt x="233" y="118"/>
                      <a:pt x="234" y="111"/>
                    </a:cubicBezTo>
                    <a:cubicBezTo>
                      <a:pt x="230" y="103"/>
                      <a:pt x="222" y="104"/>
                      <a:pt x="219" y="10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7" name="Freeform 31"/>
              <p:cNvSpPr>
                <a:spLocks/>
              </p:cNvSpPr>
              <p:nvPr/>
            </p:nvSpPr>
            <p:spPr bwMode="gray">
              <a:xfrm>
                <a:off x="7037777" y="3621222"/>
                <a:ext cx="232340" cy="227305"/>
              </a:xfrm>
              <a:custGeom>
                <a:avLst/>
                <a:gdLst/>
                <a:ahLst/>
                <a:cxnLst>
                  <a:cxn ang="0">
                    <a:pos x="61" y="28"/>
                  </a:cxn>
                  <a:cxn ang="0">
                    <a:pos x="49" y="8"/>
                  </a:cxn>
                  <a:cxn ang="0">
                    <a:pos x="39" y="10"/>
                  </a:cxn>
                  <a:cxn ang="0">
                    <a:pos x="24" y="6"/>
                  </a:cxn>
                  <a:cxn ang="0">
                    <a:pos x="13" y="10"/>
                  </a:cxn>
                  <a:cxn ang="0">
                    <a:pos x="7" y="17"/>
                  </a:cxn>
                  <a:cxn ang="0">
                    <a:pos x="10" y="32"/>
                  </a:cxn>
                  <a:cxn ang="0">
                    <a:pos x="0" y="50"/>
                  </a:cxn>
                  <a:cxn ang="0">
                    <a:pos x="17" y="55"/>
                  </a:cxn>
                  <a:cxn ang="0">
                    <a:pos x="4" y="67"/>
                  </a:cxn>
                  <a:cxn ang="0">
                    <a:pos x="14" y="61"/>
                  </a:cxn>
                  <a:cxn ang="0">
                    <a:pos x="34" y="47"/>
                  </a:cxn>
                  <a:cxn ang="0">
                    <a:pos x="49" y="41"/>
                  </a:cxn>
                  <a:cxn ang="0">
                    <a:pos x="71" y="39"/>
                  </a:cxn>
                  <a:cxn ang="0">
                    <a:pos x="61" y="28"/>
                  </a:cxn>
                </a:cxnLst>
                <a:rect l="0" t="0" r="r" b="b"/>
                <a:pathLst>
                  <a:path w="77" h="75">
                    <a:moveTo>
                      <a:pt x="61" y="28"/>
                    </a:moveTo>
                    <a:cubicBezTo>
                      <a:pt x="49" y="21"/>
                      <a:pt x="48" y="17"/>
                      <a:pt x="49" y="8"/>
                    </a:cubicBezTo>
                    <a:cubicBezTo>
                      <a:pt x="43" y="8"/>
                      <a:pt x="45" y="10"/>
                      <a:pt x="39" y="10"/>
                    </a:cubicBezTo>
                    <a:cubicBezTo>
                      <a:pt x="34" y="10"/>
                      <a:pt x="31" y="0"/>
                      <a:pt x="24" y="6"/>
                    </a:cubicBezTo>
                    <a:cubicBezTo>
                      <a:pt x="18" y="13"/>
                      <a:pt x="15" y="2"/>
                      <a:pt x="13" y="10"/>
                    </a:cubicBezTo>
                    <a:cubicBezTo>
                      <a:pt x="12" y="17"/>
                      <a:pt x="8" y="10"/>
                      <a:pt x="7" y="17"/>
                    </a:cubicBezTo>
                    <a:cubicBezTo>
                      <a:pt x="16" y="22"/>
                      <a:pt x="17" y="29"/>
                      <a:pt x="10" y="32"/>
                    </a:cubicBezTo>
                    <a:cubicBezTo>
                      <a:pt x="3" y="35"/>
                      <a:pt x="8" y="45"/>
                      <a:pt x="0" y="50"/>
                    </a:cubicBezTo>
                    <a:cubicBezTo>
                      <a:pt x="0" y="62"/>
                      <a:pt x="27" y="49"/>
                      <a:pt x="17" y="55"/>
                    </a:cubicBezTo>
                    <a:cubicBezTo>
                      <a:pt x="8" y="61"/>
                      <a:pt x="4" y="60"/>
                      <a:pt x="4" y="67"/>
                    </a:cubicBezTo>
                    <a:cubicBezTo>
                      <a:pt x="3" y="75"/>
                      <a:pt x="7" y="67"/>
                      <a:pt x="14" y="61"/>
                    </a:cubicBezTo>
                    <a:cubicBezTo>
                      <a:pt x="25" y="51"/>
                      <a:pt x="28" y="57"/>
                      <a:pt x="34" y="47"/>
                    </a:cubicBezTo>
                    <a:cubicBezTo>
                      <a:pt x="42" y="31"/>
                      <a:pt x="41" y="47"/>
                      <a:pt x="49" y="41"/>
                    </a:cubicBezTo>
                    <a:cubicBezTo>
                      <a:pt x="56" y="35"/>
                      <a:pt x="66" y="48"/>
                      <a:pt x="71" y="39"/>
                    </a:cubicBezTo>
                    <a:cubicBezTo>
                      <a:pt x="77" y="30"/>
                      <a:pt x="73" y="35"/>
                      <a:pt x="61" y="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8" name="Freeform 32"/>
              <p:cNvSpPr>
                <a:spLocks/>
              </p:cNvSpPr>
              <p:nvPr/>
            </p:nvSpPr>
            <p:spPr bwMode="gray">
              <a:xfrm>
                <a:off x="6840986" y="1674525"/>
                <a:ext cx="368190" cy="271750"/>
              </a:xfrm>
              <a:custGeom>
                <a:avLst/>
                <a:gdLst/>
                <a:ahLst/>
                <a:cxnLst>
                  <a:cxn ang="0">
                    <a:pos x="114" y="10"/>
                  </a:cxn>
                  <a:cxn ang="0">
                    <a:pos x="108" y="24"/>
                  </a:cxn>
                  <a:cxn ang="0">
                    <a:pos x="100" y="45"/>
                  </a:cxn>
                  <a:cxn ang="0">
                    <a:pos x="103" y="65"/>
                  </a:cxn>
                  <a:cxn ang="0">
                    <a:pos x="98" y="85"/>
                  </a:cxn>
                  <a:cxn ang="0">
                    <a:pos x="82" y="85"/>
                  </a:cxn>
                  <a:cxn ang="0">
                    <a:pos x="63" y="74"/>
                  </a:cxn>
                  <a:cxn ang="0">
                    <a:pos x="45" y="65"/>
                  </a:cxn>
                  <a:cxn ang="0">
                    <a:pos x="22" y="73"/>
                  </a:cxn>
                  <a:cxn ang="0">
                    <a:pos x="21" y="55"/>
                  </a:cxn>
                  <a:cxn ang="0">
                    <a:pos x="4" y="46"/>
                  </a:cxn>
                  <a:cxn ang="0">
                    <a:pos x="2" y="26"/>
                  </a:cxn>
                  <a:cxn ang="0">
                    <a:pos x="16" y="15"/>
                  </a:cxn>
                  <a:cxn ang="0">
                    <a:pos x="43" y="9"/>
                  </a:cxn>
                  <a:cxn ang="0">
                    <a:pos x="58" y="4"/>
                  </a:cxn>
                  <a:cxn ang="0">
                    <a:pos x="87" y="10"/>
                  </a:cxn>
                  <a:cxn ang="0">
                    <a:pos x="114" y="10"/>
                  </a:cxn>
                </a:cxnLst>
                <a:rect l="0" t="0" r="r" b="b"/>
                <a:pathLst>
                  <a:path w="122" h="90">
                    <a:moveTo>
                      <a:pt x="114" y="10"/>
                    </a:moveTo>
                    <a:cubicBezTo>
                      <a:pt x="122" y="19"/>
                      <a:pt x="108" y="12"/>
                      <a:pt x="108" y="24"/>
                    </a:cubicBezTo>
                    <a:cubicBezTo>
                      <a:pt x="107" y="36"/>
                      <a:pt x="93" y="29"/>
                      <a:pt x="100" y="45"/>
                    </a:cubicBezTo>
                    <a:cubicBezTo>
                      <a:pt x="108" y="61"/>
                      <a:pt x="93" y="50"/>
                      <a:pt x="103" y="65"/>
                    </a:cubicBezTo>
                    <a:cubicBezTo>
                      <a:pt x="114" y="80"/>
                      <a:pt x="102" y="68"/>
                      <a:pt x="98" y="85"/>
                    </a:cubicBezTo>
                    <a:cubicBezTo>
                      <a:pt x="91" y="90"/>
                      <a:pt x="92" y="80"/>
                      <a:pt x="82" y="85"/>
                    </a:cubicBezTo>
                    <a:cubicBezTo>
                      <a:pt x="72" y="90"/>
                      <a:pt x="68" y="74"/>
                      <a:pt x="63" y="74"/>
                    </a:cubicBezTo>
                    <a:cubicBezTo>
                      <a:pt x="54" y="73"/>
                      <a:pt x="53" y="66"/>
                      <a:pt x="45" y="65"/>
                    </a:cubicBezTo>
                    <a:cubicBezTo>
                      <a:pt x="36" y="63"/>
                      <a:pt x="37" y="69"/>
                      <a:pt x="22" y="73"/>
                    </a:cubicBezTo>
                    <a:cubicBezTo>
                      <a:pt x="26" y="57"/>
                      <a:pt x="32" y="48"/>
                      <a:pt x="21" y="55"/>
                    </a:cubicBezTo>
                    <a:cubicBezTo>
                      <a:pt x="11" y="62"/>
                      <a:pt x="7" y="52"/>
                      <a:pt x="4" y="46"/>
                    </a:cubicBezTo>
                    <a:cubicBezTo>
                      <a:pt x="0" y="40"/>
                      <a:pt x="0" y="35"/>
                      <a:pt x="2" y="26"/>
                    </a:cubicBezTo>
                    <a:cubicBezTo>
                      <a:pt x="4" y="17"/>
                      <a:pt x="13" y="21"/>
                      <a:pt x="16" y="15"/>
                    </a:cubicBezTo>
                    <a:cubicBezTo>
                      <a:pt x="18" y="9"/>
                      <a:pt x="31" y="7"/>
                      <a:pt x="43" y="9"/>
                    </a:cubicBezTo>
                    <a:cubicBezTo>
                      <a:pt x="55" y="10"/>
                      <a:pt x="44" y="0"/>
                      <a:pt x="58" y="4"/>
                    </a:cubicBezTo>
                    <a:cubicBezTo>
                      <a:pt x="71" y="7"/>
                      <a:pt x="78" y="4"/>
                      <a:pt x="87" y="10"/>
                    </a:cubicBezTo>
                    <a:cubicBezTo>
                      <a:pt x="96" y="15"/>
                      <a:pt x="105" y="13"/>
                      <a:pt x="114" y="1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09" name="Freeform 33"/>
              <p:cNvSpPr>
                <a:spLocks/>
              </p:cNvSpPr>
              <p:nvPr/>
            </p:nvSpPr>
            <p:spPr bwMode="gray">
              <a:xfrm>
                <a:off x="6649274" y="1865004"/>
                <a:ext cx="559902" cy="286989"/>
              </a:xfrm>
              <a:custGeom>
                <a:avLst/>
                <a:gdLst/>
                <a:ahLst/>
                <a:cxnLst>
                  <a:cxn ang="0">
                    <a:pos x="172" y="50"/>
                  </a:cxn>
                  <a:cxn ang="0">
                    <a:pos x="172" y="37"/>
                  </a:cxn>
                  <a:cxn ang="0">
                    <a:pos x="161" y="22"/>
                  </a:cxn>
                  <a:cxn ang="0">
                    <a:pos x="145" y="22"/>
                  </a:cxn>
                  <a:cxn ang="0">
                    <a:pos x="126" y="11"/>
                  </a:cxn>
                  <a:cxn ang="0">
                    <a:pos x="108" y="2"/>
                  </a:cxn>
                  <a:cxn ang="0">
                    <a:pos x="85" y="10"/>
                  </a:cxn>
                  <a:cxn ang="0">
                    <a:pos x="79" y="42"/>
                  </a:cxn>
                  <a:cxn ang="0">
                    <a:pos x="49" y="24"/>
                  </a:cxn>
                  <a:cxn ang="0">
                    <a:pos x="37" y="16"/>
                  </a:cxn>
                  <a:cxn ang="0">
                    <a:pos x="17" y="25"/>
                  </a:cxn>
                  <a:cxn ang="0">
                    <a:pos x="13" y="38"/>
                  </a:cxn>
                  <a:cxn ang="0">
                    <a:pos x="4" y="53"/>
                  </a:cxn>
                  <a:cxn ang="0">
                    <a:pos x="3" y="79"/>
                  </a:cxn>
                  <a:cxn ang="0">
                    <a:pos x="50" y="67"/>
                  </a:cxn>
                  <a:cxn ang="0">
                    <a:pos x="83" y="71"/>
                  </a:cxn>
                  <a:cxn ang="0">
                    <a:pos x="101" y="65"/>
                  </a:cxn>
                  <a:cxn ang="0">
                    <a:pos x="111" y="75"/>
                  </a:cxn>
                  <a:cxn ang="0">
                    <a:pos x="142" y="95"/>
                  </a:cxn>
                  <a:cxn ang="0">
                    <a:pos x="167" y="87"/>
                  </a:cxn>
                  <a:cxn ang="0">
                    <a:pos x="180" y="77"/>
                  </a:cxn>
                  <a:cxn ang="0">
                    <a:pos x="178" y="60"/>
                  </a:cxn>
                  <a:cxn ang="0">
                    <a:pos x="172" y="50"/>
                  </a:cxn>
                </a:cxnLst>
                <a:rect l="0" t="0" r="r" b="b"/>
                <a:pathLst>
                  <a:path w="185" h="95">
                    <a:moveTo>
                      <a:pt x="172" y="50"/>
                    </a:moveTo>
                    <a:cubicBezTo>
                      <a:pt x="167" y="51"/>
                      <a:pt x="169" y="39"/>
                      <a:pt x="172" y="37"/>
                    </a:cubicBezTo>
                    <a:cubicBezTo>
                      <a:pt x="178" y="31"/>
                      <a:pt x="168" y="30"/>
                      <a:pt x="161" y="22"/>
                    </a:cubicBezTo>
                    <a:cubicBezTo>
                      <a:pt x="154" y="27"/>
                      <a:pt x="155" y="17"/>
                      <a:pt x="145" y="22"/>
                    </a:cubicBezTo>
                    <a:cubicBezTo>
                      <a:pt x="135" y="27"/>
                      <a:pt x="131" y="11"/>
                      <a:pt x="126" y="11"/>
                    </a:cubicBezTo>
                    <a:cubicBezTo>
                      <a:pt x="117" y="10"/>
                      <a:pt x="116" y="3"/>
                      <a:pt x="108" y="2"/>
                    </a:cubicBezTo>
                    <a:cubicBezTo>
                      <a:pt x="99" y="0"/>
                      <a:pt x="100" y="6"/>
                      <a:pt x="85" y="10"/>
                    </a:cubicBezTo>
                    <a:cubicBezTo>
                      <a:pt x="82" y="22"/>
                      <a:pt x="97" y="36"/>
                      <a:pt x="79" y="42"/>
                    </a:cubicBezTo>
                    <a:cubicBezTo>
                      <a:pt x="54" y="50"/>
                      <a:pt x="61" y="29"/>
                      <a:pt x="49" y="24"/>
                    </a:cubicBezTo>
                    <a:cubicBezTo>
                      <a:pt x="36" y="20"/>
                      <a:pt x="48" y="12"/>
                      <a:pt x="37" y="16"/>
                    </a:cubicBezTo>
                    <a:cubicBezTo>
                      <a:pt x="25" y="20"/>
                      <a:pt x="19" y="22"/>
                      <a:pt x="17" y="25"/>
                    </a:cubicBezTo>
                    <a:cubicBezTo>
                      <a:pt x="14" y="32"/>
                      <a:pt x="11" y="32"/>
                      <a:pt x="13" y="38"/>
                    </a:cubicBezTo>
                    <a:cubicBezTo>
                      <a:pt x="16" y="45"/>
                      <a:pt x="7" y="43"/>
                      <a:pt x="4" y="53"/>
                    </a:cubicBezTo>
                    <a:cubicBezTo>
                      <a:pt x="0" y="63"/>
                      <a:pt x="3" y="71"/>
                      <a:pt x="3" y="79"/>
                    </a:cubicBezTo>
                    <a:cubicBezTo>
                      <a:pt x="27" y="65"/>
                      <a:pt x="31" y="65"/>
                      <a:pt x="50" y="67"/>
                    </a:cubicBezTo>
                    <a:cubicBezTo>
                      <a:pt x="68" y="68"/>
                      <a:pt x="70" y="67"/>
                      <a:pt x="83" y="71"/>
                    </a:cubicBezTo>
                    <a:cubicBezTo>
                      <a:pt x="97" y="75"/>
                      <a:pt x="95" y="63"/>
                      <a:pt x="101" y="65"/>
                    </a:cubicBezTo>
                    <a:cubicBezTo>
                      <a:pt x="107" y="67"/>
                      <a:pt x="98" y="75"/>
                      <a:pt x="111" y="75"/>
                    </a:cubicBezTo>
                    <a:cubicBezTo>
                      <a:pt x="125" y="75"/>
                      <a:pt x="129" y="89"/>
                      <a:pt x="142" y="95"/>
                    </a:cubicBezTo>
                    <a:cubicBezTo>
                      <a:pt x="157" y="83"/>
                      <a:pt x="162" y="95"/>
                      <a:pt x="167" y="87"/>
                    </a:cubicBezTo>
                    <a:cubicBezTo>
                      <a:pt x="172" y="80"/>
                      <a:pt x="171" y="79"/>
                      <a:pt x="180" y="77"/>
                    </a:cubicBezTo>
                    <a:cubicBezTo>
                      <a:pt x="180" y="77"/>
                      <a:pt x="185" y="68"/>
                      <a:pt x="178" y="60"/>
                    </a:cubicBezTo>
                    <a:cubicBezTo>
                      <a:pt x="170" y="52"/>
                      <a:pt x="176" y="49"/>
                      <a:pt x="172" y="5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0" name="Freeform 34"/>
              <p:cNvSpPr>
                <a:spLocks/>
              </p:cNvSpPr>
              <p:nvPr/>
            </p:nvSpPr>
            <p:spPr bwMode="gray">
              <a:xfrm>
                <a:off x="6659430" y="2055483"/>
                <a:ext cx="441827" cy="314926"/>
              </a:xfrm>
              <a:custGeom>
                <a:avLst/>
                <a:gdLst/>
                <a:ahLst/>
                <a:cxnLst>
                  <a:cxn ang="0">
                    <a:pos x="139" y="32"/>
                  </a:cxn>
                  <a:cxn ang="0">
                    <a:pos x="108" y="12"/>
                  </a:cxn>
                  <a:cxn ang="0">
                    <a:pos x="98" y="2"/>
                  </a:cxn>
                  <a:cxn ang="0">
                    <a:pos x="80" y="8"/>
                  </a:cxn>
                  <a:cxn ang="0">
                    <a:pos x="47" y="4"/>
                  </a:cxn>
                  <a:cxn ang="0">
                    <a:pos x="0" y="16"/>
                  </a:cxn>
                  <a:cxn ang="0">
                    <a:pos x="3" y="31"/>
                  </a:cxn>
                  <a:cxn ang="0">
                    <a:pos x="7" y="48"/>
                  </a:cxn>
                  <a:cxn ang="0">
                    <a:pos x="42" y="58"/>
                  </a:cxn>
                  <a:cxn ang="0">
                    <a:pos x="44" y="80"/>
                  </a:cxn>
                  <a:cxn ang="0">
                    <a:pos x="62" y="97"/>
                  </a:cxn>
                  <a:cxn ang="0">
                    <a:pos x="98" y="89"/>
                  </a:cxn>
                  <a:cxn ang="0">
                    <a:pos x="117" y="89"/>
                  </a:cxn>
                  <a:cxn ang="0">
                    <a:pos x="117" y="68"/>
                  </a:cxn>
                  <a:cxn ang="0">
                    <a:pos x="141" y="49"/>
                  </a:cxn>
                  <a:cxn ang="0">
                    <a:pos x="139" y="32"/>
                  </a:cxn>
                </a:cxnLst>
                <a:rect l="0" t="0" r="r" b="b"/>
                <a:pathLst>
                  <a:path w="146" h="104">
                    <a:moveTo>
                      <a:pt x="139" y="32"/>
                    </a:moveTo>
                    <a:cubicBezTo>
                      <a:pt x="126" y="26"/>
                      <a:pt x="122" y="12"/>
                      <a:pt x="108" y="12"/>
                    </a:cubicBezTo>
                    <a:cubicBezTo>
                      <a:pt x="95" y="12"/>
                      <a:pt x="104" y="4"/>
                      <a:pt x="98" y="2"/>
                    </a:cubicBezTo>
                    <a:cubicBezTo>
                      <a:pt x="92" y="0"/>
                      <a:pt x="94" y="12"/>
                      <a:pt x="80" y="8"/>
                    </a:cubicBezTo>
                    <a:cubicBezTo>
                      <a:pt x="67" y="4"/>
                      <a:pt x="65" y="5"/>
                      <a:pt x="47" y="4"/>
                    </a:cubicBezTo>
                    <a:cubicBezTo>
                      <a:pt x="28" y="2"/>
                      <a:pt x="24" y="2"/>
                      <a:pt x="0" y="16"/>
                    </a:cubicBezTo>
                    <a:cubicBezTo>
                      <a:pt x="0" y="24"/>
                      <a:pt x="0" y="27"/>
                      <a:pt x="3" y="31"/>
                    </a:cubicBezTo>
                    <a:cubicBezTo>
                      <a:pt x="7" y="36"/>
                      <a:pt x="7" y="43"/>
                      <a:pt x="7" y="48"/>
                    </a:cubicBezTo>
                    <a:cubicBezTo>
                      <a:pt x="40" y="62"/>
                      <a:pt x="30" y="49"/>
                      <a:pt x="42" y="58"/>
                    </a:cubicBezTo>
                    <a:cubicBezTo>
                      <a:pt x="51" y="64"/>
                      <a:pt x="40" y="66"/>
                      <a:pt x="44" y="80"/>
                    </a:cubicBezTo>
                    <a:cubicBezTo>
                      <a:pt x="50" y="79"/>
                      <a:pt x="65" y="88"/>
                      <a:pt x="62" y="97"/>
                    </a:cubicBezTo>
                    <a:cubicBezTo>
                      <a:pt x="80" y="93"/>
                      <a:pt x="82" y="104"/>
                      <a:pt x="98" y="89"/>
                    </a:cubicBezTo>
                    <a:cubicBezTo>
                      <a:pt x="115" y="74"/>
                      <a:pt x="110" y="94"/>
                      <a:pt x="117" y="89"/>
                    </a:cubicBezTo>
                    <a:cubicBezTo>
                      <a:pt x="125" y="83"/>
                      <a:pt x="109" y="82"/>
                      <a:pt x="117" y="68"/>
                    </a:cubicBezTo>
                    <a:cubicBezTo>
                      <a:pt x="130" y="48"/>
                      <a:pt x="136" y="60"/>
                      <a:pt x="141" y="49"/>
                    </a:cubicBezTo>
                    <a:cubicBezTo>
                      <a:pt x="146" y="39"/>
                      <a:pt x="130" y="53"/>
                      <a:pt x="139" y="3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1" name="Freeform 36"/>
              <p:cNvSpPr>
                <a:spLocks/>
              </p:cNvSpPr>
              <p:nvPr/>
            </p:nvSpPr>
            <p:spPr bwMode="gray">
              <a:xfrm>
                <a:off x="6797819" y="2094849"/>
                <a:ext cx="756693" cy="568898"/>
              </a:xfrm>
              <a:custGeom>
                <a:avLst/>
                <a:gdLst/>
                <a:ahLst/>
                <a:cxnLst>
                  <a:cxn ang="0">
                    <a:pos x="237" y="95"/>
                  </a:cxn>
                  <a:cxn ang="0">
                    <a:pos x="221" y="84"/>
                  </a:cxn>
                  <a:cxn ang="0">
                    <a:pos x="205" y="64"/>
                  </a:cxn>
                  <a:cxn ang="0">
                    <a:pos x="199" y="46"/>
                  </a:cxn>
                  <a:cxn ang="0">
                    <a:pos x="199" y="28"/>
                  </a:cxn>
                  <a:cxn ang="0">
                    <a:pos x="191" y="17"/>
                  </a:cxn>
                  <a:cxn ang="0">
                    <a:pos x="168" y="16"/>
                  </a:cxn>
                  <a:cxn ang="0">
                    <a:pos x="153" y="7"/>
                  </a:cxn>
                  <a:cxn ang="0">
                    <a:pos x="131" y="1"/>
                  </a:cxn>
                  <a:cxn ang="0">
                    <a:pos x="118" y="11"/>
                  </a:cxn>
                  <a:cxn ang="0">
                    <a:pos x="93" y="19"/>
                  </a:cxn>
                  <a:cxn ang="0">
                    <a:pos x="95" y="36"/>
                  </a:cxn>
                  <a:cxn ang="0">
                    <a:pos x="71" y="55"/>
                  </a:cxn>
                  <a:cxn ang="0">
                    <a:pos x="71" y="76"/>
                  </a:cxn>
                  <a:cxn ang="0">
                    <a:pos x="52" y="76"/>
                  </a:cxn>
                  <a:cxn ang="0">
                    <a:pos x="16" y="84"/>
                  </a:cxn>
                  <a:cxn ang="0">
                    <a:pos x="23" y="133"/>
                  </a:cxn>
                  <a:cxn ang="0">
                    <a:pos x="11" y="149"/>
                  </a:cxn>
                  <a:cxn ang="0">
                    <a:pos x="19" y="175"/>
                  </a:cxn>
                  <a:cxn ang="0">
                    <a:pos x="27" y="170"/>
                  </a:cxn>
                  <a:cxn ang="0">
                    <a:pos x="53" y="158"/>
                  </a:cxn>
                  <a:cxn ang="0">
                    <a:pos x="100" y="165"/>
                  </a:cxn>
                  <a:cxn ang="0">
                    <a:pos x="122" y="170"/>
                  </a:cxn>
                  <a:cxn ang="0">
                    <a:pos x="149" y="173"/>
                  </a:cxn>
                  <a:cxn ang="0">
                    <a:pos x="163" y="179"/>
                  </a:cxn>
                  <a:cxn ang="0">
                    <a:pos x="183" y="179"/>
                  </a:cxn>
                  <a:cxn ang="0">
                    <a:pos x="191" y="174"/>
                  </a:cxn>
                  <a:cxn ang="0">
                    <a:pos x="220" y="152"/>
                  </a:cxn>
                  <a:cxn ang="0">
                    <a:pos x="211" y="123"/>
                  </a:cxn>
                  <a:cxn ang="0">
                    <a:pos x="220" y="113"/>
                  </a:cxn>
                  <a:cxn ang="0">
                    <a:pos x="240" y="108"/>
                  </a:cxn>
                  <a:cxn ang="0">
                    <a:pos x="237" y="95"/>
                  </a:cxn>
                </a:cxnLst>
                <a:rect l="0" t="0" r="r" b="b"/>
                <a:pathLst>
                  <a:path w="250" h="188">
                    <a:moveTo>
                      <a:pt x="237" y="95"/>
                    </a:moveTo>
                    <a:cubicBezTo>
                      <a:pt x="237" y="85"/>
                      <a:pt x="213" y="96"/>
                      <a:pt x="221" y="84"/>
                    </a:cubicBezTo>
                    <a:cubicBezTo>
                      <a:pt x="227" y="76"/>
                      <a:pt x="209" y="82"/>
                      <a:pt x="205" y="64"/>
                    </a:cubicBezTo>
                    <a:cubicBezTo>
                      <a:pt x="203" y="50"/>
                      <a:pt x="190" y="53"/>
                      <a:pt x="199" y="46"/>
                    </a:cubicBezTo>
                    <a:cubicBezTo>
                      <a:pt x="208" y="39"/>
                      <a:pt x="194" y="40"/>
                      <a:pt x="199" y="28"/>
                    </a:cubicBezTo>
                    <a:cubicBezTo>
                      <a:pt x="204" y="16"/>
                      <a:pt x="194" y="22"/>
                      <a:pt x="191" y="17"/>
                    </a:cubicBezTo>
                    <a:cubicBezTo>
                      <a:pt x="187" y="12"/>
                      <a:pt x="181" y="9"/>
                      <a:pt x="168" y="16"/>
                    </a:cubicBezTo>
                    <a:cubicBezTo>
                      <a:pt x="155" y="23"/>
                      <a:pt x="169" y="3"/>
                      <a:pt x="153" y="7"/>
                    </a:cubicBezTo>
                    <a:cubicBezTo>
                      <a:pt x="138" y="10"/>
                      <a:pt x="148" y="0"/>
                      <a:pt x="131" y="1"/>
                    </a:cubicBezTo>
                    <a:cubicBezTo>
                      <a:pt x="122" y="3"/>
                      <a:pt x="123" y="4"/>
                      <a:pt x="118" y="11"/>
                    </a:cubicBezTo>
                    <a:cubicBezTo>
                      <a:pt x="113" y="19"/>
                      <a:pt x="108" y="7"/>
                      <a:pt x="93" y="19"/>
                    </a:cubicBezTo>
                    <a:cubicBezTo>
                      <a:pt x="84" y="40"/>
                      <a:pt x="100" y="26"/>
                      <a:pt x="95" y="36"/>
                    </a:cubicBezTo>
                    <a:cubicBezTo>
                      <a:pt x="90" y="47"/>
                      <a:pt x="84" y="35"/>
                      <a:pt x="71" y="55"/>
                    </a:cubicBezTo>
                    <a:cubicBezTo>
                      <a:pt x="63" y="69"/>
                      <a:pt x="79" y="70"/>
                      <a:pt x="71" y="76"/>
                    </a:cubicBezTo>
                    <a:cubicBezTo>
                      <a:pt x="64" y="81"/>
                      <a:pt x="69" y="61"/>
                      <a:pt x="52" y="76"/>
                    </a:cubicBezTo>
                    <a:cubicBezTo>
                      <a:pt x="36" y="91"/>
                      <a:pt x="34" y="80"/>
                      <a:pt x="16" y="84"/>
                    </a:cubicBezTo>
                    <a:cubicBezTo>
                      <a:pt x="24" y="110"/>
                      <a:pt x="33" y="129"/>
                      <a:pt x="23" y="133"/>
                    </a:cubicBezTo>
                    <a:cubicBezTo>
                      <a:pt x="13" y="137"/>
                      <a:pt x="0" y="146"/>
                      <a:pt x="11" y="149"/>
                    </a:cubicBezTo>
                    <a:cubicBezTo>
                      <a:pt x="28" y="153"/>
                      <a:pt x="12" y="165"/>
                      <a:pt x="19" y="175"/>
                    </a:cubicBezTo>
                    <a:cubicBezTo>
                      <a:pt x="19" y="175"/>
                      <a:pt x="21" y="168"/>
                      <a:pt x="27" y="170"/>
                    </a:cubicBezTo>
                    <a:cubicBezTo>
                      <a:pt x="36" y="174"/>
                      <a:pt x="23" y="162"/>
                      <a:pt x="53" y="158"/>
                    </a:cubicBezTo>
                    <a:cubicBezTo>
                      <a:pt x="83" y="155"/>
                      <a:pt x="90" y="166"/>
                      <a:pt x="100" y="165"/>
                    </a:cubicBezTo>
                    <a:cubicBezTo>
                      <a:pt x="111" y="165"/>
                      <a:pt x="103" y="171"/>
                      <a:pt x="122" y="170"/>
                    </a:cubicBezTo>
                    <a:cubicBezTo>
                      <a:pt x="153" y="170"/>
                      <a:pt x="136" y="183"/>
                      <a:pt x="149" y="173"/>
                    </a:cubicBezTo>
                    <a:cubicBezTo>
                      <a:pt x="161" y="163"/>
                      <a:pt x="155" y="184"/>
                      <a:pt x="163" y="179"/>
                    </a:cubicBezTo>
                    <a:cubicBezTo>
                      <a:pt x="169" y="176"/>
                      <a:pt x="180" y="176"/>
                      <a:pt x="183" y="179"/>
                    </a:cubicBezTo>
                    <a:cubicBezTo>
                      <a:pt x="191" y="188"/>
                      <a:pt x="191" y="186"/>
                      <a:pt x="191" y="174"/>
                    </a:cubicBezTo>
                    <a:cubicBezTo>
                      <a:pt x="191" y="161"/>
                      <a:pt x="200" y="151"/>
                      <a:pt x="220" y="152"/>
                    </a:cubicBezTo>
                    <a:cubicBezTo>
                      <a:pt x="209" y="136"/>
                      <a:pt x="224" y="135"/>
                      <a:pt x="211" y="123"/>
                    </a:cubicBezTo>
                    <a:cubicBezTo>
                      <a:pt x="206" y="118"/>
                      <a:pt x="211" y="107"/>
                      <a:pt x="220" y="113"/>
                    </a:cubicBezTo>
                    <a:cubicBezTo>
                      <a:pt x="231" y="121"/>
                      <a:pt x="234" y="113"/>
                      <a:pt x="240" y="108"/>
                    </a:cubicBezTo>
                    <a:cubicBezTo>
                      <a:pt x="250" y="100"/>
                      <a:pt x="236" y="102"/>
                      <a:pt x="237" y="9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2" name="Freeform 37"/>
              <p:cNvSpPr>
                <a:spLocks/>
              </p:cNvSpPr>
              <p:nvPr/>
            </p:nvSpPr>
            <p:spPr bwMode="gray">
              <a:xfrm>
                <a:off x="6126190" y="2243423"/>
                <a:ext cx="793512" cy="660328"/>
              </a:xfrm>
              <a:custGeom>
                <a:avLst/>
                <a:gdLst/>
                <a:ahLst/>
                <a:cxnLst>
                  <a:cxn ang="0">
                    <a:pos x="246" y="141"/>
                  </a:cxn>
                  <a:cxn ang="0">
                    <a:pos x="241" y="125"/>
                  </a:cxn>
                  <a:cxn ang="0">
                    <a:pos x="233" y="100"/>
                  </a:cxn>
                  <a:cxn ang="0">
                    <a:pos x="245" y="84"/>
                  </a:cxn>
                  <a:cxn ang="0">
                    <a:pos x="238" y="35"/>
                  </a:cxn>
                  <a:cxn ang="0">
                    <a:pos x="220" y="18"/>
                  </a:cxn>
                  <a:cxn ang="0">
                    <a:pos x="143" y="15"/>
                  </a:cxn>
                  <a:cxn ang="0">
                    <a:pos x="116" y="14"/>
                  </a:cxn>
                  <a:cxn ang="0">
                    <a:pos x="117" y="8"/>
                  </a:cxn>
                  <a:cxn ang="0">
                    <a:pos x="122" y="8"/>
                  </a:cxn>
                  <a:cxn ang="0">
                    <a:pos x="95" y="3"/>
                  </a:cxn>
                  <a:cxn ang="0">
                    <a:pos x="72" y="11"/>
                  </a:cxn>
                  <a:cxn ang="0">
                    <a:pos x="45" y="25"/>
                  </a:cxn>
                  <a:cxn ang="0">
                    <a:pos x="9" y="35"/>
                  </a:cxn>
                  <a:cxn ang="0">
                    <a:pos x="9" y="38"/>
                  </a:cxn>
                  <a:cxn ang="0">
                    <a:pos x="16" y="39"/>
                  </a:cxn>
                  <a:cxn ang="0">
                    <a:pos x="18" y="45"/>
                  </a:cxn>
                  <a:cxn ang="0">
                    <a:pos x="10" y="44"/>
                  </a:cxn>
                  <a:cxn ang="0">
                    <a:pos x="13" y="81"/>
                  </a:cxn>
                  <a:cxn ang="0">
                    <a:pos x="19" y="98"/>
                  </a:cxn>
                  <a:cxn ang="0">
                    <a:pos x="20" y="120"/>
                  </a:cxn>
                  <a:cxn ang="0">
                    <a:pos x="25" y="147"/>
                  </a:cxn>
                  <a:cxn ang="0">
                    <a:pos x="44" y="152"/>
                  </a:cxn>
                  <a:cxn ang="0">
                    <a:pos x="64" y="158"/>
                  </a:cxn>
                  <a:cxn ang="0">
                    <a:pos x="63" y="170"/>
                  </a:cxn>
                  <a:cxn ang="0">
                    <a:pos x="76" y="168"/>
                  </a:cxn>
                  <a:cxn ang="0">
                    <a:pos x="90" y="170"/>
                  </a:cxn>
                  <a:cxn ang="0">
                    <a:pos x="95" y="178"/>
                  </a:cxn>
                  <a:cxn ang="0">
                    <a:pos x="109" y="180"/>
                  </a:cxn>
                  <a:cxn ang="0">
                    <a:pos x="123" y="198"/>
                  </a:cxn>
                  <a:cxn ang="0">
                    <a:pos x="126" y="201"/>
                  </a:cxn>
                  <a:cxn ang="0">
                    <a:pos x="134" y="198"/>
                  </a:cxn>
                  <a:cxn ang="0">
                    <a:pos x="147" y="206"/>
                  </a:cxn>
                  <a:cxn ang="0">
                    <a:pos x="152" y="210"/>
                  </a:cxn>
                  <a:cxn ang="0">
                    <a:pos x="163" y="202"/>
                  </a:cxn>
                  <a:cxn ang="0">
                    <a:pos x="199" y="205"/>
                  </a:cxn>
                  <a:cxn ang="0">
                    <a:pos x="214" y="214"/>
                  </a:cxn>
                  <a:cxn ang="0">
                    <a:pos x="219" y="208"/>
                  </a:cxn>
                  <a:cxn ang="0">
                    <a:pos x="221" y="192"/>
                  </a:cxn>
                  <a:cxn ang="0">
                    <a:pos x="245" y="167"/>
                  </a:cxn>
                  <a:cxn ang="0">
                    <a:pos x="250" y="154"/>
                  </a:cxn>
                  <a:cxn ang="0">
                    <a:pos x="246" y="141"/>
                  </a:cxn>
                </a:cxnLst>
                <a:rect l="0" t="0" r="r" b="b"/>
                <a:pathLst>
                  <a:path w="262" h="218">
                    <a:moveTo>
                      <a:pt x="246" y="141"/>
                    </a:moveTo>
                    <a:cubicBezTo>
                      <a:pt x="235" y="130"/>
                      <a:pt x="245" y="132"/>
                      <a:pt x="241" y="125"/>
                    </a:cubicBezTo>
                    <a:cubicBezTo>
                      <a:pt x="233" y="115"/>
                      <a:pt x="250" y="104"/>
                      <a:pt x="233" y="100"/>
                    </a:cubicBezTo>
                    <a:cubicBezTo>
                      <a:pt x="222" y="97"/>
                      <a:pt x="235" y="88"/>
                      <a:pt x="245" y="84"/>
                    </a:cubicBezTo>
                    <a:cubicBezTo>
                      <a:pt x="255" y="80"/>
                      <a:pt x="246" y="61"/>
                      <a:pt x="238" y="35"/>
                    </a:cubicBezTo>
                    <a:cubicBezTo>
                      <a:pt x="241" y="26"/>
                      <a:pt x="226" y="17"/>
                      <a:pt x="220" y="18"/>
                    </a:cubicBezTo>
                    <a:cubicBezTo>
                      <a:pt x="203" y="24"/>
                      <a:pt x="173" y="21"/>
                      <a:pt x="143" y="15"/>
                    </a:cubicBezTo>
                    <a:cubicBezTo>
                      <a:pt x="134" y="21"/>
                      <a:pt x="119" y="22"/>
                      <a:pt x="116" y="14"/>
                    </a:cubicBezTo>
                    <a:cubicBezTo>
                      <a:pt x="113" y="5"/>
                      <a:pt x="111" y="3"/>
                      <a:pt x="117" y="8"/>
                    </a:cubicBezTo>
                    <a:cubicBezTo>
                      <a:pt x="124" y="13"/>
                      <a:pt x="126" y="10"/>
                      <a:pt x="122" y="8"/>
                    </a:cubicBezTo>
                    <a:cubicBezTo>
                      <a:pt x="109" y="0"/>
                      <a:pt x="111" y="0"/>
                      <a:pt x="95" y="3"/>
                    </a:cubicBezTo>
                    <a:cubicBezTo>
                      <a:pt x="71" y="7"/>
                      <a:pt x="88" y="7"/>
                      <a:pt x="72" y="11"/>
                    </a:cubicBezTo>
                    <a:cubicBezTo>
                      <a:pt x="56" y="15"/>
                      <a:pt x="70" y="20"/>
                      <a:pt x="45" y="25"/>
                    </a:cubicBezTo>
                    <a:cubicBezTo>
                      <a:pt x="24" y="29"/>
                      <a:pt x="21" y="37"/>
                      <a:pt x="9" y="35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2" y="43"/>
                      <a:pt x="13" y="37"/>
                      <a:pt x="16" y="39"/>
                    </a:cubicBezTo>
                    <a:cubicBezTo>
                      <a:pt x="19" y="41"/>
                      <a:pt x="17" y="40"/>
                      <a:pt x="18" y="45"/>
                    </a:cubicBezTo>
                    <a:cubicBezTo>
                      <a:pt x="19" y="49"/>
                      <a:pt x="16" y="45"/>
                      <a:pt x="10" y="44"/>
                    </a:cubicBezTo>
                    <a:cubicBezTo>
                      <a:pt x="18" y="67"/>
                      <a:pt x="0" y="71"/>
                      <a:pt x="13" y="81"/>
                    </a:cubicBezTo>
                    <a:cubicBezTo>
                      <a:pt x="26" y="91"/>
                      <a:pt x="14" y="90"/>
                      <a:pt x="19" y="98"/>
                    </a:cubicBezTo>
                    <a:cubicBezTo>
                      <a:pt x="28" y="111"/>
                      <a:pt x="17" y="108"/>
                      <a:pt x="20" y="120"/>
                    </a:cubicBezTo>
                    <a:cubicBezTo>
                      <a:pt x="22" y="131"/>
                      <a:pt x="34" y="121"/>
                      <a:pt x="25" y="147"/>
                    </a:cubicBezTo>
                    <a:cubicBezTo>
                      <a:pt x="38" y="139"/>
                      <a:pt x="28" y="145"/>
                      <a:pt x="44" y="152"/>
                    </a:cubicBezTo>
                    <a:cubicBezTo>
                      <a:pt x="60" y="159"/>
                      <a:pt x="60" y="153"/>
                      <a:pt x="64" y="158"/>
                    </a:cubicBezTo>
                    <a:cubicBezTo>
                      <a:pt x="67" y="162"/>
                      <a:pt x="52" y="158"/>
                      <a:pt x="63" y="170"/>
                    </a:cubicBezTo>
                    <a:cubicBezTo>
                      <a:pt x="75" y="183"/>
                      <a:pt x="79" y="172"/>
                      <a:pt x="76" y="168"/>
                    </a:cubicBezTo>
                    <a:cubicBezTo>
                      <a:pt x="72" y="163"/>
                      <a:pt x="82" y="168"/>
                      <a:pt x="90" y="170"/>
                    </a:cubicBezTo>
                    <a:cubicBezTo>
                      <a:pt x="98" y="172"/>
                      <a:pt x="90" y="173"/>
                      <a:pt x="95" y="178"/>
                    </a:cubicBezTo>
                    <a:cubicBezTo>
                      <a:pt x="101" y="183"/>
                      <a:pt x="98" y="176"/>
                      <a:pt x="109" y="180"/>
                    </a:cubicBezTo>
                    <a:cubicBezTo>
                      <a:pt x="119" y="184"/>
                      <a:pt x="121" y="191"/>
                      <a:pt x="123" y="198"/>
                    </a:cubicBezTo>
                    <a:cubicBezTo>
                      <a:pt x="125" y="199"/>
                      <a:pt x="126" y="198"/>
                      <a:pt x="126" y="201"/>
                    </a:cubicBezTo>
                    <a:cubicBezTo>
                      <a:pt x="126" y="204"/>
                      <a:pt x="129" y="204"/>
                      <a:pt x="134" y="198"/>
                    </a:cubicBezTo>
                    <a:cubicBezTo>
                      <a:pt x="138" y="192"/>
                      <a:pt x="149" y="198"/>
                      <a:pt x="147" y="206"/>
                    </a:cubicBezTo>
                    <a:cubicBezTo>
                      <a:pt x="145" y="211"/>
                      <a:pt x="149" y="207"/>
                      <a:pt x="152" y="210"/>
                    </a:cubicBezTo>
                    <a:cubicBezTo>
                      <a:pt x="155" y="212"/>
                      <a:pt x="157" y="201"/>
                      <a:pt x="163" y="202"/>
                    </a:cubicBezTo>
                    <a:cubicBezTo>
                      <a:pt x="167" y="202"/>
                      <a:pt x="185" y="200"/>
                      <a:pt x="199" y="205"/>
                    </a:cubicBezTo>
                    <a:cubicBezTo>
                      <a:pt x="203" y="206"/>
                      <a:pt x="197" y="209"/>
                      <a:pt x="214" y="214"/>
                    </a:cubicBezTo>
                    <a:cubicBezTo>
                      <a:pt x="230" y="218"/>
                      <a:pt x="216" y="213"/>
                      <a:pt x="219" y="208"/>
                    </a:cubicBezTo>
                    <a:cubicBezTo>
                      <a:pt x="222" y="203"/>
                      <a:pt x="214" y="200"/>
                      <a:pt x="221" y="192"/>
                    </a:cubicBezTo>
                    <a:cubicBezTo>
                      <a:pt x="228" y="183"/>
                      <a:pt x="238" y="168"/>
                      <a:pt x="245" y="167"/>
                    </a:cubicBezTo>
                    <a:cubicBezTo>
                      <a:pt x="257" y="164"/>
                      <a:pt x="254" y="159"/>
                      <a:pt x="250" y="154"/>
                    </a:cubicBezTo>
                    <a:cubicBezTo>
                      <a:pt x="245" y="148"/>
                      <a:pt x="262" y="158"/>
                      <a:pt x="246" y="14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6600000" scaled="0"/>
                <a:tileRect/>
              </a:gra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3" name="Freeform 38"/>
              <p:cNvSpPr>
                <a:spLocks/>
              </p:cNvSpPr>
              <p:nvPr/>
            </p:nvSpPr>
            <p:spPr bwMode="gray">
              <a:xfrm>
                <a:off x="4721992" y="2670096"/>
                <a:ext cx="997921" cy="944777"/>
              </a:xfrm>
              <a:custGeom>
                <a:avLst/>
                <a:gdLst/>
                <a:ahLst/>
                <a:cxnLst>
                  <a:cxn ang="0">
                    <a:pos x="295" y="130"/>
                  </a:cxn>
                  <a:cxn ang="0">
                    <a:pos x="284" y="147"/>
                  </a:cxn>
                  <a:cxn ang="0">
                    <a:pos x="271" y="173"/>
                  </a:cxn>
                  <a:cxn ang="0">
                    <a:pos x="284" y="166"/>
                  </a:cxn>
                  <a:cxn ang="0">
                    <a:pos x="294" y="185"/>
                  </a:cxn>
                  <a:cxn ang="0">
                    <a:pos x="290" y="219"/>
                  </a:cxn>
                  <a:cxn ang="0">
                    <a:pos x="311" y="246"/>
                  </a:cxn>
                  <a:cxn ang="0">
                    <a:pos x="288" y="274"/>
                  </a:cxn>
                  <a:cxn ang="0">
                    <a:pos x="255" y="279"/>
                  </a:cxn>
                  <a:cxn ang="0">
                    <a:pos x="229" y="272"/>
                  </a:cxn>
                  <a:cxn ang="0">
                    <a:pos x="199" y="285"/>
                  </a:cxn>
                  <a:cxn ang="0">
                    <a:pos x="185" y="308"/>
                  </a:cxn>
                  <a:cxn ang="0">
                    <a:pos x="158" y="299"/>
                  </a:cxn>
                  <a:cxn ang="0">
                    <a:pos x="120" y="295"/>
                  </a:cxn>
                  <a:cxn ang="0">
                    <a:pos x="88" y="280"/>
                  </a:cxn>
                  <a:cxn ang="0">
                    <a:pos x="89" y="247"/>
                  </a:cxn>
                  <a:cxn ang="0">
                    <a:pos x="92" y="226"/>
                  </a:cxn>
                  <a:cxn ang="0">
                    <a:pos x="96" y="199"/>
                  </a:cxn>
                  <a:cxn ang="0">
                    <a:pos x="95" y="195"/>
                  </a:cxn>
                  <a:cxn ang="0">
                    <a:pos x="93" y="174"/>
                  </a:cxn>
                  <a:cxn ang="0">
                    <a:pos x="71" y="149"/>
                  </a:cxn>
                  <a:cxn ang="0">
                    <a:pos x="65" y="138"/>
                  </a:cxn>
                  <a:cxn ang="0">
                    <a:pos x="55" y="129"/>
                  </a:cxn>
                  <a:cxn ang="0">
                    <a:pos x="35" y="121"/>
                  </a:cxn>
                  <a:cxn ang="0">
                    <a:pos x="8" y="111"/>
                  </a:cxn>
                  <a:cxn ang="0">
                    <a:pos x="8" y="103"/>
                  </a:cxn>
                  <a:cxn ang="0">
                    <a:pos x="4" y="97"/>
                  </a:cxn>
                  <a:cxn ang="0">
                    <a:pos x="25" y="86"/>
                  </a:cxn>
                  <a:cxn ang="0">
                    <a:pos x="42" y="80"/>
                  </a:cxn>
                  <a:cxn ang="0">
                    <a:pos x="63" y="88"/>
                  </a:cxn>
                  <a:cxn ang="0">
                    <a:pos x="75" y="86"/>
                  </a:cxn>
                  <a:cxn ang="0">
                    <a:pos x="84" y="80"/>
                  </a:cxn>
                  <a:cxn ang="0">
                    <a:pos x="75" y="52"/>
                  </a:cxn>
                  <a:cxn ang="0">
                    <a:pos x="94" y="63"/>
                  </a:cxn>
                  <a:cxn ang="0">
                    <a:pos x="128" y="59"/>
                  </a:cxn>
                  <a:cxn ang="0">
                    <a:pos x="157" y="35"/>
                  </a:cxn>
                  <a:cxn ang="0">
                    <a:pos x="161" y="25"/>
                  </a:cxn>
                  <a:cxn ang="0">
                    <a:pos x="184" y="0"/>
                  </a:cxn>
                  <a:cxn ang="0">
                    <a:pos x="212" y="24"/>
                  </a:cxn>
                  <a:cxn ang="0">
                    <a:pos x="242" y="34"/>
                  </a:cxn>
                  <a:cxn ang="0">
                    <a:pos x="265" y="57"/>
                  </a:cxn>
                  <a:cxn ang="0">
                    <a:pos x="290" y="68"/>
                  </a:cxn>
                  <a:cxn ang="0">
                    <a:pos x="322" y="76"/>
                  </a:cxn>
                </a:cxnLst>
                <a:rect l="0" t="0" r="r" b="b"/>
                <a:pathLst>
                  <a:path w="330" h="312">
                    <a:moveTo>
                      <a:pt x="308" y="126"/>
                    </a:moveTo>
                    <a:cubicBezTo>
                      <a:pt x="301" y="133"/>
                      <a:pt x="299" y="127"/>
                      <a:pt x="295" y="130"/>
                    </a:cubicBezTo>
                    <a:cubicBezTo>
                      <a:pt x="291" y="134"/>
                      <a:pt x="299" y="134"/>
                      <a:pt x="292" y="138"/>
                    </a:cubicBezTo>
                    <a:cubicBezTo>
                      <a:pt x="285" y="141"/>
                      <a:pt x="293" y="144"/>
                      <a:pt x="284" y="147"/>
                    </a:cubicBezTo>
                    <a:cubicBezTo>
                      <a:pt x="277" y="150"/>
                      <a:pt x="286" y="154"/>
                      <a:pt x="276" y="159"/>
                    </a:cubicBezTo>
                    <a:cubicBezTo>
                      <a:pt x="269" y="163"/>
                      <a:pt x="277" y="169"/>
                      <a:pt x="271" y="173"/>
                    </a:cubicBezTo>
                    <a:cubicBezTo>
                      <a:pt x="266" y="177"/>
                      <a:pt x="269" y="180"/>
                      <a:pt x="275" y="177"/>
                    </a:cubicBezTo>
                    <a:cubicBezTo>
                      <a:pt x="280" y="174"/>
                      <a:pt x="274" y="168"/>
                      <a:pt x="284" y="166"/>
                    </a:cubicBezTo>
                    <a:cubicBezTo>
                      <a:pt x="293" y="165"/>
                      <a:pt x="289" y="175"/>
                      <a:pt x="288" y="177"/>
                    </a:cubicBezTo>
                    <a:cubicBezTo>
                      <a:pt x="287" y="179"/>
                      <a:pt x="293" y="176"/>
                      <a:pt x="294" y="185"/>
                    </a:cubicBezTo>
                    <a:cubicBezTo>
                      <a:pt x="285" y="198"/>
                      <a:pt x="304" y="199"/>
                      <a:pt x="298" y="206"/>
                    </a:cubicBezTo>
                    <a:cubicBezTo>
                      <a:pt x="292" y="213"/>
                      <a:pt x="278" y="210"/>
                      <a:pt x="290" y="219"/>
                    </a:cubicBezTo>
                    <a:cubicBezTo>
                      <a:pt x="306" y="229"/>
                      <a:pt x="288" y="229"/>
                      <a:pt x="293" y="240"/>
                    </a:cubicBezTo>
                    <a:cubicBezTo>
                      <a:pt x="297" y="251"/>
                      <a:pt x="309" y="243"/>
                      <a:pt x="311" y="246"/>
                    </a:cubicBezTo>
                    <a:cubicBezTo>
                      <a:pt x="314" y="249"/>
                      <a:pt x="306" y="257"/>
                      <a:pt x="307" y="261"/>
                    </a:cubicBezTo>
                    <a:cubicBezTo>
                      <a:pt x="301" y="265"/>
                      <a:pt x="287" y="271"/>
                      <a:pt x="288" y="274"/>
                    </a:cubicBezTo>
                    <a:cubicBezTo>
                      <a:pt x="289" y="281"/>
                      <a:pt x="269" y="285"/>
                      <a:pt x="265" y="282"/>
                    </a:cubicBezTo>
                    <a:cubicBezTo>
                      <a:pt x="260" y="276"/>
                      <a:pt x="259" y="285"/>
                      <a:pt x="255" y="279"/>
                    </a:cubicBezTo>
                    <a:cubicBezTo>
                      <a:pt x="251" y="273"/>
                      <a:pt x="250" y="272"/>
                      <a:pt x="241" y="274"/>
                    </a:cubicBezTo>
                    <a:cubicBezTo>
                      <a:pt x="232" y="276"/>
                      <a:pt x="239" y="272"/>
                      <a:pt x="229" y="272"/>
                    </a:cubicBezTo>
                    <a:cubicBezTo>
                      <a:pt x="219" y="272"/>
                      <a:pt x="229" y="260"/>
                      <a:pt x="213" y="273"/>
                    </a:cubicBezTo>
                    <a:cubicBezTo>
                      <a:pt x="207" y="278"/>
                      <a:pt x="199" y="276"/>
                      <a:pt x="199" y="285"/>
                    </a:cubicBezTo>
                    <a:cubicBezTo>
                      <a:pt x="200" y="295"/>
                      <a:pt x="197" y="291"/>
                      <a:pt x="199" y="305"/>
                    </a:cubicBezTo>
                    <a:cubicBezTo>
                      <a:pt x="186" y="304"/>
                      <a:pt x="193" y="312"/>
                      <a:pt x="185" y="308"/>
                    </a:cubicBezTo>
                    <a:cubicBezTo>
                      <a:pt x="177" y="304"/>
                      <a:pt x="179" y="312"/>
                      <a:pt x="165" y="303"/>
                    </a:cubicBezTo>
                    <a:cubicBezTo>
                      <a:pt x="165" y="301"/>
                      <a:pt x="163" y="297"/>
                      <a:pt x="158" y="299"/>
                    </a:cubicBezTo>
                    <a:cubicBezTo>
                      <a:pt x="132" y="283"/>
                      <a:pt x="144" y="298"/>
                      <a:pt x="135" y="296"/>
                    </a:cubicBezTo>
                    <a:cubicBezTo>
                      <a:pt x="124" y="293"/>
                      <a:pt x="124" y="299"/>
                      <a:pt x="120" y="295"/>
                    </a:cubicBezTo>
                    <a:cubicBezTo>
                      <a:pt x="115" y="289"/>
                      <a:pt x="109" y="296"/>
                      <a:pt x="106" y="291"/>
                    </a:cubicBezTo>
                    <a:cubicBezTo>
                      <a:pt x="102" y="282"/>
                      <a:pt x="87" y="287"/>
                      <a:pt x="88" y="280"/>
                    </a:cubicBezTo>
                    <a:cubicBezTo>
                      <a:pt x="89" y="274"/>
                      <a:pt x="83" y="278"/>
                      <a:pt x="79" y="273"/>
                    </a:cubicBezTo>
                    <a:cubicBezTo>
                      <a:pt x="84" y="271"/>
                      <a:pt x="88" y="267"/>
                      <a:pt x="89" y="247"/>
                    </a:cubicBezTo>
                    <a:cubicBezTo>
                      <a:pt x="91" y="228"/>
                      <a:pt x="92" y="231"/>
                      <a:pt x="94" y="229"/>
                    </a:cubicBezTo>
                    <a:cubicBezTo>
                      <a:pt x="96" y="228"/>
                      <a:pt x="94" y="224"/>
                      <a:pt x="92" y="226"/>
                    </a:cubicBezTo>
                    <a:cubicBezTo>
                      <a:pt x="90" y="228"/>
                      <a:pt x="90" y="227"/>
                      <a:pt x="92" y="217"/>
                    </a:cubicBezTo>
                    <a:cubicBezTo>
                      <a:pt x="93" y="206"/>
                      <a:pt x="96" y="199"/>
                      <a:pt x="96" y="199"/>
                    </a:cubicBezTo>
                    <a:cubicBezTo>
                      <a:pt x="103" y="201"/>
                      <a:pt x="106" y="219"/>
                      <a:pt x="105" y="212"/>
                    </a:cubicBezTo>
                    <a:cubicBezTo>
                      <a:pt x="104" y="205"/>
                      <a:pt x="106" y="201"/>
                      <a:pt x="95" y="195"/>
                    </a:cubicBezTo>
                    <a:cubicBezTo>
                      <a:pt x="84" y="189"/>
                      <a:pt x="93" y="194"/>
                      <a:pt x="95" y="186"/>
                    </a:cubicBezTo>
                    <a:cubicBezTo>
                      <a:pt x="97" y="175"/>
                      <a:pt x="90" y="179"/>
                      <a:pt x="93" y="174"/>
                    </a:cubicBezTo>
                    <a:cubicBezTo>
                      <a:pt x="95" y="170"/>
                      <a:pt x="92" y="174"/>
                      <a:pt x="83" y="168"/>
                    </a:cubicBezTo>
                    <a:cubicBezTo>
                      <a:pt x="74" y="163"/>
                      <a:pt x="66" y="153"/>
                      <a:pt x="71" y="149"/>
                    </a:cubicBezTo>
                    <a:cubicBezTo>
                      <a:pt x="73" y="147"/>
                      <a:pt x="74" y="144"/>
                      <a:pt x="69" y="143"/>
                    </a:cubicBezTo>
                    <a:cubicBezTo>
                      <a:pt x="63" y="143"/>
                      <a:pt x="74" y="137"/>
                      <a:pt x="65" y="138"/>
                    </a:cubicBezTo>
                    <a:cubicBezTo>
                      <a:pt x="56" y="138"/>
                      <a:pt x="59" y="135"/>
                      <a:pt x="61" y="132"/>
                    </a:cubicBezTo>
                    <a:cubicBezTo>
                      <a:pt x="63" y="129"/>
                      <a:pt x="60" y="128"/>
                      <a:pt x="55" y="129"/>
                    </a:cubicBezTo>
                    <a:cubicBezTo>
                      <a:pt x="46" y="131"/>
                      <a:pt x="54" y="124"/>
                      <a:pt x="48" y="126"/>
                    </a:cubicBezTo>
                    <a:cubicBezTo>
                      <a:pt x="42" y="127"/>
                      <a:pt x="42" y="123"/>
                      <a:pt x="35" y="121"/>
                    </a:cubicBezTo>
                    <a:cubicBezTo>
                      <a:pt x="28" y="118"/>
                      <a:pt x="22" y="116"/>
                      <a:pt x="18" y="118"/>
                    </a:cubicBezTo>
                    <a:cubicBezTo>
                      <a:pt x="11" y="121"/>
                      <a:pt x="16" y="116"/>
                      <a:pt x="8" y="111"/>
                    </a:cubicBezTo>
                    <a:cubicBezTo>
                      <a:pt x="0" y="107"/>
                      <a:pt x="18" y="109"/>
                      <a:pt x="16" y="106"/>
                    </a:cubicBezTo>
                    <a:cubicBezTo>
                      <a:pt x="14" y="102"/>
                      <a:pt x="9" y="106"/>
                      <a:pt x="8" y="103"/>
                    </a:cubicBezTo>
                    <a:cubicBezTo>
                      <a:pt x="8" y="100"/>
                      <a:pt x="17" y="100"/>
                      <a:pt x="13" y="99"/>
                    </a:cubicBezTo>
                    <a:cubicBezTo>
                      <a:pt x="9" y="97"/>
                      <a:pt x="5" y="101"/>
                      <a:pt x="4" y="97"/>
                    </a:cubicBezTo>
                    <a:cubicBezTo>
                      <a:pt x="3" y="94"/>
                      <a:pt x="6" y="89"/>
                      <a:pt x="16" y="88"/>
                    </a:cubicBezTo>
                    <a:cubicBezTo>
                      <a:pt x="26" y="87"/>
                      <a:pt x="20" y="83"/>
                      <a:pt x="25" y="86"/>
                    </a:cubicBezTo>
                    <a:cubicBezTo>
                      <a:pt x="31" y="89"/>
                      <a:pt x="35" y="87"/>
                      <a:pt x="34" y="84"/>
                    </a:cubicBezTo>
                    <a:cubicBezTo>
                      <a:pt x="33" y="79"/>
                      <a:pt x="37" y="84"/>
                      <a:pt x="42" y="80"/>
                    </a:cubicBezTo>
                    <a:cubicBezTo>
                      <a:pt x="48" y="76"/>
                      <a:pt x="50" y="87"/>
                      <a:pt x="53" y="91"/>
                    </a:cubicBezTo>
                    <a:cubicBezTo>
                      <a:pt x="56" y="95"/>
                      <a:pt x="59" y="90"/>
                      <a:pt x="63" y="88"/>
                    </a:cubicBezTo>
                    <a:cubicBezTo>
                      <a:pt x="69" y="84"/>
                      <a:pt x="64" y="91"/>
                      <a:pt x="70" y="89"/>
                    </a:cubicBezTo>
                    <a:cubicBezTo>
                      <a:pt x="76" y="88"/>
                      <a:pt x="72" y="86"/>
                      <a:pt x="75" y="86"/>
                    </a:cubicBezTo>
                    <a:cubicBezTo>
                      <a:pt x="78" y="86"/>
                      <a:pt x="75" y="91"/>
                      <a:pt x="83" y="90"/>
                    </a:cubicBezTo>
                    <a:cubicBezTo>
                      <a:pt x="91" y="89"/>
                      <a:pt x="81" y="87"/>
                      <a:pt x="84" y="80"/>
                    </a:cubicBezTo>
                    <a:cubicBezTo>
                      <a:pt x="85" y="76"/>
                      <a:pt x="82" y="64"/>
                      <a:pt x="78" y="63"/>
                    </a:cubicBezTo>
                    <a:cubicBezTo>
                      <a:pt x="73" y="60"/>
                      <a:pt x="79" y="57"/>
                      <a:pt x="75" y="52"/>
                    </a:cubicBezTo>
                    <a:cubicBezTo>
                      <a:pt x="72" y="47"/>
                      <a:pt x="79" y="53"/>
                      <a:pt x="87" y="51"/>
                    </a:cubicBezTo>
                    <a:cubicBezTo>
                      <a:pt x="94" y="48"/>
                      <a:pt x="89" y="64"/>
                      <a:pt x="94" y="63"/>
                    </a:cubicBezTo>
                    <a:cubicBezTo>
                      <a:pt x="107" y="60"/>
                      <a:pt x="114" y="68"/>
                      <a:pt x="120" y="64"/>
                    </a:cubicBezTo>
                    <a:cubicBezTo>
                      <a:pt x="126" y="61"/>
                      <a:pt x="132" y="60"/>
                      <a:pt x="128" y="59"/>
                    </a:cubicBezTo>
                    <a:cubicBezTo>
                      <a:pt x="124" y="58"/>
                      <a:pt x="117" y="53"/>
                      <a:pt x="135" y="46"/>
                    </a:cubicBezTo>
                    <a:cubicBezTo>
                      <a:pt x="152" y="38"/>
                      <a:pt x="156" y="39"/>
                      <a:pt x="157" y="35"/>
                    </a:cubicBezTo>
                    <a:cubicBezTo>
                      <a:pt x="159" y="32"/>
                      <a:pt x="164" y="34"/>
                      <a:pt x="161" y="30"/>
                    </a:cubicBezTo>
                    <a:cubicBezTo>
                      <a:pt x="158" y="26"/>
                      <a:pt x="163" y="28"/>
                      <a:pt x="161" y="25"/>
                    </a:cubicBezTo>
                    <a:cubicBezTo>
                      <a:pt x="159" y="22"/>
                      <a:pt x="161" y="20"/>
                      <a:pt x="160" y="13"/>
                    </a:cubicBezTo>
                    <a:cubicBezTo>
                      <a:pt x="159" y="5"/>
                      <a:pt x="166" y="3"/>
                      <a:pt x="184" y="0"/>
                    </a:cubicBezTo>
                    <a:cubicBezTo>
                      <a:pt x="191" y="23"/>
                      <a:pt x="198" y="6"/>
                      <a:pt x="202" y="17"/>
                    </a:cubicBezTo>
                    <a:cubicBezTo>
                      <a:pt x="205" y="26"/>
                      <a:pt x="209" y="18"/>
                      <a:pt x="212" y="24"/>
                    </a:cubicBezTo>
                    <a:cubicBezTo>
                      <a:pt x="214" y="29"/>
                      <a:pt x="224" y="25"/>
                      <a:pt x="226" y="36"/>
                    </a:cubicBezTo>
                    <a:cubicBezTo>
                      <a:pt x="228" y="52"/>
                      <a:pt x="236" y="32"/>
                      <a:pt x="242" y="34"/>
                    </a:cubicBezTo>
                    <a:cubicBezTo>
                      <a:pt x="245" y="36"/>
                      <a:pt x="236" y="44"/>
                      <a:pt x="247" y="48"/>
                    </a:cubicBezTo>
                    <a:cubicBezTo>
                      <a:pt x="256" y="51"/>
                      <a:pt x="254" y="61"/>
                      <a:pt x="265" y="57"/>
                    </a:cubicBezTo>
                    <a:cubicBezTo>
                      <a:pt x="271" y="60"/>
                      <a:pt x="275" y="59"/>
                      <a:pt x="279" y="58"/>
                    </a:cubicBezTo>
                    <a:cubicBezTo>
                      <a:pt x="288" y="61"/>
                      <a:pt x="285" y="68"/>
                      <a:pt x="290" y="68"/>
                    </a:cubicBezTo>
                    <a:cubicBezTo>
                      <a:pt x="296" y="67"/>
                      <a:pt x="292" y="73"/>
                      <a:pt x="300" y="71"/>
                    </a:cubicBezTo>
                    <a:cubicBezTo>
                      <a:pt x="309" y="69"/>
                      <a:pt x="314" y="73"/>
                      <a:pt x="322" y="76"/>
                    </a:cubicBezTo>
                    <a:cubicBezTo>
                      <a:pt x="330" y="80"/>
                      <a:pt x="307" y="85"/>
                      <a:pt x="308" y="12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4" name="Freeform 39"/>
              <p:cNvSpPr>
                <a:spLocks/>
              </p:cNvSpPr>
              <p:nvPr/>
            </p:nvSpPr>
            <p:spPr bwMode="gray">
              <a:xfrm>
                <a:off x="4361420" y="3621222"/>
                <a:ext cx="290743" cy="542231"/>
              </a:xfrm>
              <a:custGeom>
                <a:avLst/>
                <a:gdLst/>
                <a:ahLst/>
                <a:cxnLst>
                  <a:cxn ang="0">
                    <a:pos x="83" y="18"/>
                  </a:cxn>
                  <a:cxn ang="0">
                    <a:pos x="71" y="8"/>
                  </a:cxn>
                  <a:cxn ang="0">
                    <a:pos x="53" y="11"/>
                  </a:cxn>
                  <a:cxn ang="0">
                    <a:pos x="38" y="12"/>
                  </a:cxn>
                  <a:cxn ang="0">
                    <a:pos x="40" y="2"/>
                  </a:cxn>
                  <a:cxn ang="0">
                    <a:pos x="23" y="11"/>
                  </a:cxn>
                  <a:cxn ang="0">
                    <a:pos x="23" y="20"/>
                  </a:cxn>
                  <a:cxn ang="0">
                    <a:pos x="27" y="35"/>
                  </a:cxn>
                  <a:cxn ang="0">
                    <a:pos x="22" y="67"/>
                  </a:cxn>
                  <a:cxn ang="0">
                    <a:pos x="17" y="85"/>
                  </a:cxn>
                  <a:cxn ang="0">
                    <a:pos x="9" y="98"/>
                  </a:cxn>
                  <a:cxn ang="0">
                    <a:pos x="9" y="118"/>
                  </a:cxn>
                  <a:cxn ang="0">
                    <a:pos x="13" y="122"/>
                  </a:cxn>
                  <a:cxn ang="0">
                    <a:pos x="15" y="127"/>
                  </a:cxn>
                  <a:cxn ang="0">
                    <a:pos x="23" y="137"/>
                  </a:cxn>
                  <a:cxn ang="0">
                    <a:pos x="21" y="167"/>
                  </a:cxn>
                  <a:cxn ang="0">
                    <a:pos x="21" y="175"/>
                  </a:cxn>
                  <a:cxn ang="0">
                    <a:pos x="39" y="174"/>
                  </a:cxn>
                  <a:cxn ang="0">
                    <a:pos x="58" y="169"/>
                  </a:cxn>
                  <a:cxn ang="0">
                    <a:pos x="63" y="142"/>
                  </a:cxn>
                  <a:cxn ang="0">
                    <a:pos x="65" y="134"/>
                  </a:cxn>
                  <a:cxn ang="0">
                    <a:pos x="65" y="113"/>
                  </a:cxn>
                  <a:cxn ang="0">
                    <a:pos x="61" y="99"/>
                  </a:cxn>
                  <a:cxn ang="0">
                    <a:pos x="61" y="85"/>
                  </a:cxn>
                  <a:cxn ang="0">
                    <a:pos x="68" y="73"/>
                  </a:cxn>
                  <a:cxn ang="0">
                    <a:pos x="72" y="45"/>
                  </a:cxn>
                  <a:cxn ang="0">
                    <a:pos x="83" y="18"/>
                  </a:cxn>
                </a:cxnLst>
                <a:rect l="0" t="0" r="r" b="b"/>
                <a:pathLst>
                  <a:path w="96" h="179">
                    <a:moveTo>
                      <a:pt x="83" y="18"/>
                    </a:moveTo>
                    <a:cubicBezTo>
                      <a:pt x="73" y="16"/>
                      <a:pt x="86" y="9"/>
                      <a:pt x="71" y="8"/>
                    </a:cubicBezTo>
                    <a:cubicBezTo>
                      <a:pt x="56" y="6"/>
                      <a:pt x="64" y="16"/>
                      <a:pt x="53" y="11"/>
                    </a:cubicBezTo>
                    <a:cubicBezTo>
                      <a:pt x="42" y="5"/>
                      <a:pt x="42" y="15"/>
                      <a:pt x="38" y="12"/>
                    </a:cubicBezTo>
                    <a:cubicBezTo>
                      <a:pt x="34" y="9"/>
                      <a:pt x="44" y="5"/>
                      <a:pt x="40" y="2"/>
                    </a:cubicBezTo>
                    <a:cubicBezTo>
                      <a:pt x="36" y="0"/>
                      <a:pt x="35" y="0"/>
                      <a:pt x="23" y="11"/>
                    </a:cubicBezTo>
                    <a:cubicBezTo>
                      <a:pt x="20" y="17"/>
                      <a:pt x="25" y="17"/>
                      <a:pt x="23" y="20"/>
                    </a:cubicBezTo>
                    <a:cubicBezTo>
                      <a:pt x="22" y="23"/>
                      <a:pt x="23" y="28"/>
                      <a:pt x="27" y="35"/>
                    </a:cubicBezTo>
                    <a:cubicBezTo>
                      <a:pt x="31" y="43"/>
                      <a:pt x="21" y="62"/>
                      <a:pt x="22" y="67"/>
                    </a:cubicBezTo>
                    <a:cubicBezTo>
                      <a:pt x="23" y="72"/>
                      <a:pt x="21" y="70"/>
                      <a:pt x="17" y="85"/>
                    </a:cubicBezTo>
                    <a:cubicBezTo>
                      <a:pt x="12" y="99"/>
                      <a:pt x="7" y="92"/>
                      <a:pt x="9" y="98"/>
                    </a:cubicBezTo>
                    <a:cubicBezTo>
                      <a:pt x="11" y="104"/>
                      <a:pt x="0" y="119"/>
                      <a:pt x="9" y="118"/>
                    </a:cubicBezTo>
                    <a:cubicBezTo>
                      <a:pt x="19" y="118"/>
                      <a:pt x="11" y="120"/>
                      <a:pt x="13" y="122"/>
                    </a:cubicBezTo>
                    <a:cubicBezTo>
                      <a:pt x="14" y="125"/>
                      <a:pt x="11" y="130"/>
                      <a:pt x="15" y="127"/>
                    </a:cubicBezTo>
                    <a:cubicBezTo>
                      <a:pt x="18" y="125"/>
                      <a:pt x="26" y="126"/>
                      <a:pt x="23" y="137"/>
                    </a:cubicBezTo>
                    <a:cubicBezTo>
                      <a:pt x="19" y="148"/>
                      <a:pt x="27" y="142"/>
                      <a:pt x="21" y="167"/>
                    </a:cubicBezTo>
                    <a:cubicBezTo>
                      <a:pt x="19" y="176"/>
                      <a:pt x="19" y="177"/>
                      <a:pt x="21" y="175"/>
                    </a:cubicBezTo>
                    <a:cubicBezTo>
                      <a:pt x="24" y="172"/>
                      <a:pt x="26" y="170"/>
                      <a:pt x="39" y="174"/>
                    </a:cubicBezTo>
                    <a:cubicBezTo>
                      <a:pt x="52" y="179"/>
                      <a:pt x="47" y="174"/>
                      <a:pt x="58" y="169"/>
                    </a:cubicBezTo>
                    <a:cubicBezTo>
                      <a:pt x="56" y="164"/>
                      <a:pt x="54" y="150"/>
                      <a:pt x="63" y="142"/>
                    </a:cubicBezTo>
                    <a:cubicBezTo>
                      <a:pt x="72" y="135"/>
                      <a:pt x="69" y="135"/>
                      <a:pt x="65" y="134"/>
                    </a:cubicBezTo>
                    <a:cubicBezTo>
                      <a:pt x="60" y="133"/>
                      <a:pt x="55" y="127"/>
                      <a:pt x="65" y="113"/>
                    </a:cubicBezTo>
                    <a:cubicBezTo>
                      <a:pt x="75" y="100"/>
                      <a:pt x="63" y="109"/>
                      <a:pt x="61" y="99"/>
                    </a:cubicBezTo>
                    <a:cubicBezTo>
                      <a:pt x="59" y="88"/>
                      <a:pt x="50" y="86"/>
                      <a:pt x="61" y="85"/>
                    </a:cubicBezTo>
                    <a:cubicBezTo>
                      <a:pt x="71" y="84"/>
                      <a:pt x="72" y="81"/>
                      <a:pt x="68" y="73"/>
                    </a:cubicBezTo>
                    <a:cubicBezTo>
                      <a:pt x="65" y="65"/>
                      <a:pt x="74" y="65"/>
                      <a:pt x="72" y="45"/>
                    </a:cubicBezTo>
                    <a:cubicBezTo>
                      <a:pt x="71" y="37"/>
                      <a:pt x="96" y="20"/>
                      <a:pt x="83" y="1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5" name="Freeform 40"/>
              <p:cNvSpPr>
                <a:spLocks/>
              </p:cNvSpPr>
              <p:nvPr/>
            </p:nvSpPr>
            <p:spPr bwMode="gray">
              <a:xfrm>
                <a:off x="5726260" y="3533602"/>
                <a:ext cx="82525" cy="175241"/>
              </a:xfrm>
              <a:custGeom>
                <a:avLst/>
                <a:gdLst/>
                <a:ahLst/>
                <a:cxnLst>
                  <a:cxn ang="0">
                    <a:pos x="23" y="11"/>
                  </a:cxn>
                  <a:cxn ang="0">
                    <a:pos x="23" y="2"/>
                  </a:cxn>
                  <a:cxn ang="0">
                    <a:pos x="18" y="12"/>
                  </a:cxn>
                  <a:cxn ang="0">
                    <a:pos x="6" y="17"/>
                  </a:cxn>
                  <a:cxn ang="0">
                    <a:pos x="4" y="39"/>
                  </a:cxn>
                  <a:cxn ang="0">
                    <a:pos x="5" y="43"/>
                  </a:cxn>
                  <a:cxn ang="0">
                    <a:pos x="7" y="46"/>
                  </a:cxn>
                  <a:cxn ang="0">
                    <a:pos x="8" y="52"/>
                  </a:cxn>
                  <a:cxn ang="0">
                    <a:pos x="16" y="58"/>
                  </a:cxn>
                  <a:cxn ang="0">
                    <a:pos x="19" y="52"/>
                  </a:cxn>
                  <a:cxn ang="0">
                    <a:pos x="22" y="40"/>
                  </a:cxn>
                  <a:cxn ang="0">
                    <a:pos x="26" y="25"/>
                  </a:cxn>
                  <a:cxn ang="0">
                    <a:pos x="23" y="11"/>
                  </a:cxn>
                </a:cxnLst>
                <a:rect l="0" t="0" r="r" b="b"/>
                <a:pathLst>
                  <a:path w="27" h="58">
                    <a:moveTo>
                      <a:pt x="23" y="11"/>
                    </a:moveTo>
                    <a:cubicBezTo>
                      <a:pt x="24" y="7"/>
                      <a:pt x="25" y="3"/>
                      <a:pt x="23" y="2"/>
                    </a:cubicBezTo>
                    <a:cubicBezTo>
                      <a:pt x="18" y="0"/>
                      <a:pt x="23" y="14"/>
                      <a:pt x="18" y="12"/>
                    </a:cubicBezTo>
                    <a:cubicBezTo>
                      <a:pt x="11" y="9"/>
                      <a:pt x="9" y="18"/>
                      <a:pt x="6" y="17"/>
                    </a:cubicBezTo>
                    <a:cubicBezTo>
                      <a:pt x="2" y="16"/>
                      <a:pt x="0" y="40"/>
                      <a:pt x="4" y="39"/>
                    </a:cubicBezTo>
                    <a:cubicBezTo>
                      <a:pt x="8" y="39"/>
                      <a:pt x="7" y="41"/>
                      <a:pt x="5" y="43"/>
                    </a:cubicBezTo>
                    <a:cubicBezTo>
                      <a:pt x="3" y="45"/>
                      <a:pt x="4" y="45"/>
                      <a:pt x="7" y="46"/>
                    </a:cubicBezTo>
                    <a:cubicBezTo>
                      <a:pt x="13" y="47"/>
                      <a:pt x="3" y="49"/>
                      <a:pt x="8" y="52"/>
                    </a:cubicBezTo>
                    <a:cubicBezTo>
                      <a:pt x="17" y="56"/>
                      <a:pt x="13" y="58"/>
                      <a:pt x="16" y="58"/>
                    </a:cubicBezTo>
                    <a:cubicBezTo>
                      <a:pt x="20" y="58"/>
                      <a:pt x="16" y="53"/>
                      <a:pt x="19" y="52"/>
                    </a:cubicBezTo>
                    <a:cubicBezTo>
                      <a:pt x="22" y="50"/>
                      <a:pt x="22" y="46"/>
                      <a:pt x="22" y="40"/>
                    </a:cubicBezTo>
                    <a:cubicBezTo>
                      <a:pt x="22" y="34"/>
                      <a:pt x="27" y="37"/>
                      <a:pt x="26" y="25"/>
                    </a:cubicBezTo>
                    <a:cubicBezTo>
                      <a:pt x="25" y="13"/>
                      <a:pt x="23" y="15"/>
                      <a:pt x="23" y="1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6" name="Freeform 41"/>
              <p:cNvSpPr>
                <a:spLocks noEditPoints="1"/>
              </p:cNvSpPr>
              <p:nvPr/>
            </p:nvSpPr>
            <p:spPr bwMode="gray">
              <a:xfrm>
                <a:off x="5562480" y="3100579"/>
                <a:ext cx="920474" cy="1089541"/>
              </a:xfrm>
              <a:custGeom>
                <a:avLst/>
                <a:gdLst/>
                <a:ahLst/>
                <a:cxnLst>
                  <a:cxn ang="0">
                    <a:pos x="295" y="253"/>
                  </a:cxn>
                  <a:cxn ang="0">
                    <a:pos x="261" y="233"/>
                  </a:cxn>
                  <a:cxn ang="0">
                    <a:pos x="258" y="262"/>
                  </a:cxn>
                  <a:cxn ang="0">
                    <a:pos x="249" y="303"/>
                  </a:cxn>
                  <a:cxn ang="0">
                    <a:pos x="234" y="303"/>
                  </a:cxn>
                  <a:cxn ang="0">
                    <a:pos x="238" y="264"/>
                  </a:cxn>
                  <a:cxn ang="0">
                    <a:pos x="205" y="227"/>
                  </a:cxn>
                  <a:cxn ang="0">
                    <a:pos x="179" y="205"/>
                  </a:cxn>
                  <a:cxn ang="0">
                    <a:pos x="135" y="176"/>
                  </a:cxn>
                  <a:cxn ang="0">
                    <a:pos x="108" y="151"/>
                  </a:cxn>
                  <a:cxn ang="0">
                    <a:pos x="87" y="108"/>
                  </a:cxn>
                  <a:cxn ang="0">
                    <a:pos x="29" y="119"/>
                  </a:cxn>
                  <a:cxn ang="0">
                    <a:pos x="15" y="98"/>
                  </a:cxn>
                  <a:cxn ang="0">
                    <a:pos x="20" y="64"/>
                  </a:cxn>
                  <a:cxn ang="0">
                    <a:pos x="27" y="43"/>
                  </a:cxn>
                  <a:cxn ang="0">
                    <a:pos x="45" y="29"/>
                  </a:cxn>
                  <a:cxn ang="0">
                    <a:pos x="57" y="36"/>
                  </a:cxn>
                  <a:cxn ang="0">
                    <a:pos x="70" y="35"/>
                  </a:cxn>
                  <a:cxn ang="0">
                    <a:pos x="84" y="29"/>
                  </a:cxn>
                  <a:cxn ang="0">
                    <a:pos x="93" y="19"/>
                  </a:cxn>
                  <a:cxn ang="0">
                    <a:pos x="102" y="9"/>
                  </a:cxn>
                  <a:cxn ang="0">
                    <a:pos x="122" y="5"/>
                  </a:cxn>
                  <a:cxn ang="0">
                    <a:pos x="144" y="7"/>
                  </a:cxn>
                  <a:cxn ang="0">
                    <a:pos x="182" y="22"/>
                  </a:cxn>
                  <a:cxn ang="0">
                    <a:pos x="180" y="36"/>
                  </a:cxn>
                  <a:cxn ang="0">
                    <a:pos x="182" y="55"/>
                  </a:cxn>
                  <a:cxn ang="0">
                    <a:pos x="167" y="51"/>
                  </a:cxn>
                  <a:cxn ang="0">
                    <a:pos x="147" y="68"/>
                  </a:cxn>
                  <a:cxn ang="0">
                    <a:pos x="157" y="110"/>
                  </a:cxn>
                  <a:cxn ang="0">
                    <a:pos x="208" y="176"/>
                  </a:cxn>
                  <a:cxn ang="0">
                    <a:pos x="268" y="212"/>
                  </a:cxn>
                  <a:cxn ang="0">
                    <a:pos x="300" y="245"/>
                  </a:cxn>
                  <a:cxn ang="0">
                    <a:pos x="177" y="310"/>
                  </a:cxn>
                  <a:cxn ang="0">
                    <a:pos x="152" y="322"/>
                  </a:cxn>
                  <a:cxn ang="0">
                    <a:pos x="189" y="344"/>
                  </a:cxn>
                  <a:cxn ang="0">
                    <a:pos x="218" y="355"/>
                  </a:cxn>
                  <a:cxn ang="0">
                    <a:pos x="229" y="305"/>
                  </a:cxn>
                  <a:cxn ang="0">
                    <a:pos x="81" y="211"/>
                  </a:cxn>
                  <a:cxn ang="0">
                    <a:pos x="45" y="222"/>
                  </a:cxn>
                  <a:cxn ang="0">
                    <a:pos x="52" y="260"/>
                  </a:cxn>
                  <a:cxn ang="0">
                    <a:pos x="73" y="275"/>
                  </a:cxn>
                  <a:cxn ang="0">
                    <a:pos x="84" y="234"/>
                  </a:cxn>
                </a:cxnLst>
                <a:rect l="0" t="0" r="r" b="b"/>
                <a:pathLst>
                  <a:path w="304" h="360">
                    <a:moveTo>
                      <a:pt x="300" y="245"/>
                    </a:moveTo>
                    <a:cubicBezTo>
                      <a:pt x="296" y="252"/>
                      <a:pt x="304" y="254"/>
                      <a:pt x="295" y="253"/>
                    </a:cubicBezTo>
                    <a:cubicBezTo>
                      <a:pt x="285" y="251"/>
                      <a:pt x="291" y="236"/>
                      <a:pt x="280" y="235"/>
                    </a:cubicBezTo>
                    <a:cubicBezTo>
                      <a:pt x="269" y="234"/>
                      <a:pt x="269" y="228"/>
                      <a:pt x="261" y="233"/>
                    </a:cubicBezTo>
                    <a:cubicBezTo>
                      <a:pt x="253" y="238"/>
                      <a:pt x="257" y="245"/>
                      <a:pt x="253" y="251"/>
                    </a:cubicBezTo>
                    <a:cubicBezTo>
                      <a:pt x="248" y="256"/>
                      <a:pt x="249" y="259"/>
                      <a:pt x="258" y="262"/>
                    </a:cubicBezTo>
                    <a:cubicBezTo>
                      <a:pt x="267" y="265"/>
                      <a:pt x="274" y="277"/>
                      <a:pt x="262" y="284"/>
                    </a:cubicBezTo>
                    <a:cubicBezTo>
                      <a:pt x="250" y="291"/>
                      <a:pt x="257" y="295"/>
                      <a:pt x="249" y="303"/>
                    </a:cubicBezTo>
                    <a:cubicBezTo>
                      <a:pt x="241" y="312"/>
                      <a:pt x="243" y="322"/>
                      <a:pt x="233" y="317"/>
                    </a:cubicBezTo>
                    <a:cubicBezTo>
                      <a:pt x="228" y="314"/>
                      <a:pt x="229" y="308"/>
                      <a:pt x="234" y="303"/>
                    </a:cubicBezTo>
                    <a:cubicBezTo>
                      <a:pt x="238" y="297"/>
                      <a:pt x="234" y="294"/>
                      <a:pt x="239" y="290"/>
                    </a:cubicBezTo>
                    <a:cubicBezTo>
                      <a:pt x="243" y="286"/>
                      <a:pt x="243" y="284"/>
                      <a:pt x="238" y="264"/>
                    </a:cubicBezTo>
                    <a:cubicBezTo>
                      <a:pt x="232" y="243"/>
                      <a:pt x="226" y="250"/>
                      <a:pt x="215" y="242"/>
                    </a:cubicBezTo>
                    <a:cubicBezTo>
                      <a:pt x="205" y="235"/>
                      <a:pt x="217" y="224"/>
                      <a:pt x="205" y="227"/>
                    </a:cubicBezTo>
                    <a:cubicBezTo>
                      <a:pt x="193" y="229"/>
                      <a:pt x="206" y="220"/>
                      <a:pt x="195" y="221"/>
                    </a:cubicBezTo>
                    <a:cubicBezTo>
                      <a:pt x="185" y="222"/>
                      <a:pt x="188" y="205"/>
                      <a:pt x="179" y="205"/>
                    </a:cubicBezTo>
                    <a:cubicBezTo>
                      <a:pt x="169" y="205"/>
                      <a:pt x="158" y="203"/>
                      <a:pt x="148" y="189"/>
                    </a:cubicBezTo>
                    <a:cubicBezTo>
                      <a:pt x="139" y="176"/>
                      <a:pt x="139" y="186"/>
                      <a:pt x="135" y="176"/>
                    </a:cubicBezTo>
                    <a:cubicBezTo>
                      <a:pt x="130" y="165"/>
                      <a:pt x="118" y="170"/>
                      <a:pt x="119" y="164"/>
                    </a:cubicBezTo>
                    <a:cubicBezTo>
                      <a:pt x="120" y="158"/>
                      <a:pt x="119" y="158"/>
                      <a:pt x="108" y="151"/>
                    </a:cubicBezTo>
                    <a:cubicBezTo>
                      <a:pt x="97" y="143"/>
                      <a:pt x="108" y="138"/>
                      <a:pt x="101" y="132"/>
                    </a:cubicBezTo>
                    <a:cubicBezTo>
                      <a:pt x="94" y="126"/>
                      <a:pt x="99" y="106"/>
                      <a:pt x="87" y="108"/>
                    </a:cubicBezTo>
                    <a:cubicBezTo>
                      <a:pt x="76" y="111"/>
                      <a:pt x="72" y="90"/>
                      <a:pt x="59" y="95"/>
                    </a:cubicBezTo>
                    <a:cubicBezTo>
                      <a:pt x="46" y="101"/>
                      <a:pt x="56" y="110"/>
                      <a:pt x="29" y="119"/>
                    </a:cubicBezTo>
                    <a:cubicBezTo>
                      <a:pt x="28" y="115"/>
                      <a:pt x="36" y="107"/>
                      <a:pt x="33" y="104"/>
                    </a:cubicBezTo>
                    <a:cubicBezTo>
                      <a:pt x="31" y="101"/>
                      <a:pt x="19" y="109"/>
                      <a:pt x="15" y="98"/>
                    </a:cubicBezTo>
                    <a:cubicBezTo>
                      <a:pt x="10" y="87"/>
                      <a:pt x="28" y="87"/>
                      <a:pt x="12" y="77"/>
                    </a:cubicBezTo>
                    <a:cubicBezTo>
                      <a:pt x="0" y="68"/>
                      <a:pt x="14" y="71"/>
                      <a:pt x="20" y="64"/>
                    </a:cubicBezTo>
                    <a:cubicBezTo>
                      <a:pt x="26" y="57"/>
                      <a:pt x="7" y="56"/>
                      <a:pt x="16" y="43"/>
                    </a:cubicBezTo>
                    <a:cubicBezTo>
                      <a:pt x="18" y="43"/>
                      <a:pt x="21" y="47"/>
                      <a:pt x="27" y="43"/>
                    </a:cubicBezTo>
                    <a:cubicBezTo>
                      <a:pt x="34" y="38"/>
                      <a:pt x="33" y="46"/>
                      <a:pt x="42" y="40"/>
                    </a:cubicBezTo>
                    <a:cubicBezTo>
                      <a:pt x="51" y="33"/>
                      <a:pt x="41" y="31"/>
                      <a:pt x="45" y="29"/>
                    </a:cubicBezTo>
                    <a:cubicBezTo>
                      <a:pt x="50" y="26"/>
                      <a:pt x="53" y="20"/>
                      <a:pt x="53" y="24"/>
                    </a:cubicBezTo>
                    <a:cubicBezTo>
                      <a:pt x="53" y="28"/>
                      <a:pt x="51" y="33"/>
                      <a:pt x="57" y="36"/>
                    </a:cubicBezTo>
                    <a:cubicBezTo>
                      <a:pt x="63" y="39"/>
                      <a:pt x="64" y="49"/>
                      <a:pt x="68" y="47"/>
                    </a:cubicBezTo>
                    <a:cubicBezTo>
                      <a:pt x="71" y="45"/>
                      <a:pt x="64" y="40"/>
                      <a:pt x="70" y="35"/>
                    </a:cubicBezTo>
                    <a:cubicBezTo>
                      <a:pt x="76" y="31"/>
                      <a:pt x="71" y="23"/>
                      <a:pt x="75" y="23"/>
                    </a:cubicBezTo>
                    <a:cubicBezTo>
                      <a:pt x="79" y="22"/>
                      <a:pt x="79" y="32"/>
                      <a:pt x="84" y="29"/>
                    </a:cubicBezTo>
                    <a:cubicBezTo>
                      <a:pt x="90" y="24"/>
                      <a:pt x="90" y="33"/>
                      <a:pt x="94" y="32"/>
                    </a:cubicBezTo>
                    <a:cubicBezTo>
                      <a:pt x="98" y="31"/>
                      <a:pt x="91" y="22"/>
                      <a:pt x="93" y="19"/>
                    </a:cubicBezTo>
                    <a:cubicBezTo>
                      <a:pt x="95" y="17"/>
                      <a:pt x="99" y="25"/>
                      <a:pt x="103" y="22"/>
                    </a:cubicBezTo>
                    <a:cubicBezTo>
                      <a:pt x="106" y="19"/>
                      <a:pt x="98" y="18"/>
                      <a:pt x="102" y="9"/>
                    </a:cubicBezTo>
                    <a:cubicBezTo>
                      <a:pt x="109" y="9"/>
                      <a:pt x="110" y="15"/>
                      <a:pt x="115" y="14"/>
                    </a:cubicBezTo>
                    <a:cubicBezTo>
                      <a:pt x="119" y="13"/>
                      <a:pt x="116" y="6"/>
                      <a:pt x="122" y="5"/>
                    </a:cubicBezTo>
                    <a:cubicBezTo>
                      <a:pt x="128" y="4"/>
                      <a:pt x="130" y="7"/>
                      <a:pt x="139" y="4"/>
                    </a:cubicBezTo>
                    <a:cubicBezTo>
                      <a:pt x="151" y="0"/>
                      <a:pt x="143" y="4"/>
                      <a:pt x="144" y="7"/>
                    </a:cubicBezTo>
                    <a:cubicBezTo>
                      <a:pt x="144" y="9"/>
                      <a:pt x="148" y="8"/>
                      <a:pt x="147" y="11"/>
                    </a:cubicBezTo>
                    <a:cubicBezTo>
                      <a:pt x="146" y="15"/>
                      <a:pt x="158" y="19"/>
                      <a:pt x="182" y="22"/>
                    </a:cubicBezTo>
                    <a:cubicBezTo>
                      <a:pt x="181" y="25"/>
                      <a:pt x="174" y="28"/>
                      <a:pt x="175" y="31"/>
                    </a:cubicBezTo>
                    <a:cubicBezTo>
                      <a:pt x="175" y="33"/>
                      <a:pt x="184" y="32"/>
                      <a:pt x="180" y="36"/>
                    </a:cubicBezTo>
                    <a:cubicBezTo>
                      <a:pt x="176" y="40"/>
                      <a:pt x="178" y="44"/>
                      <a:pt x="181" y="47"/>
                    </a:cubicBezTo>
                    <a:cubicBezTo>
                      <a:pt x="184" y="49"/>
                      <a:pt x="190" y="57"/>
                      <a:pt x="182" y="55"/>
                    </a:cubicBezTo>
                    <a:cubicBezTo>
                      <a:pt x="182" y="53"/>
                      <a:pt x="183" y="49"/>
                      <a:pt x="177" y="52"/>
                    </a:cubicBezTo>
                    <a:cubicBezTo>
                      <a:pt x="169" y="55"/>
                      <a:pt x="176" y="47"/>
                      <a:pt x="167" y="51"/>
                    </a:cubicBezTo>
                    <a:cubicBezTo>
                      <a:pt x="158" y="56"/>
                      <a:pt x="155" y="63"/>
                      <a:pt x="151" y="60"/>
                    </a:cubicBezTo>
                    <a:cubicBezTo>
                      <a:pt x="148" y="57"/>
                      <a:pt x="143" y="62"/>
                      <a:pt x="147" y="68"/>
                    </a:cubicBezTo>
                    <a:cubicBezTo>
                      <a:pt x="151" y="75"/>
                      <a:pt x="157" y="79"/>
                      <a:pt x="150" y="81"/>
                    </a:cubicBezTo>
                    <a:cubicBezTo>
                      <a:pt x="144" y="84"/>
                      <a:pt x="146" y="102"/>
                      <a:pt x="157" y="110"/>
                    </a:cubicBezTo>
                    <a:cubicBezTo>
                      <a:pt x="167" y="117"/>
                      <a:pt x="169" y="123"/>
                      <a:pt x="177" y="123"/>
                    </a:cubicBezTo>
                    <a:cubicBezTo>
                      <a:pt x="185" y="123"/>
                      <a:pt x="179" y="150"/>
                      <a:pt x="208" y="176"/>
                    </a:cubicBezTo>
                    <a:cubicBezTo>
                      <a:pt x="220" y="186"/>
                      <a:pt x="255" y="178"/>
                      <a:pt x="240" y="191"/>
                    </a:cubicBezTo>
                    <a:cubicBezTo>
                      <a:pt x="229" y="200"/>
                      <a:pt x="264" y="207"/>
                      <a:pt x="268" y="212"/>
                    </a:cubicBezTo>
                    <a:cubicBezTo>
                      <a:pt x="272" y="218"/>
                      <a:pt x="277" y="219"/>
                      <a:pt x="284" y="224"/>
                    </a:cubicBezTo>
                    <a:cubicBezTo>
                      <a:pt x="291" y="229"/>
                      <a:pt x="304" y="237"/>
                      <a:pt x="300" y="245"/>
                    </a:cubicBezTo>
                    <a:close/>
                    <a:moveTo>
                      <a:pt x="211" y="308"/>
                    </a:moveTo>
                    <a:cubicBezTo>
                      <a:pt x="203" y="307"/>
                      <a:pt x="190" y="322"/>
                      <a:pt x="177" y="310"/>
                    </a:cubicBezTo>
                    <a:cubicBezTo>
                      <a:pt x="164" y="298"/>
                      <a:pt x="165" y="321"/>
                      <a:pt x="160" y="310"/>
                    </a:cubicBezTo>
                    <a:cubicBezTo>
                      <a:pt x="158" y="306"/>
                      <a:pt x="151" y="310"/>
                      <a:pt x="152" y="322"/>
                    </a:cubicBezTo>
                    <a:cubicBezTo>
                      <a:pt x="152" y="327"/>
                      <a:pt x="156" y="328"/>
                      <a:pt x="164" y="330"/>
                    </a:cubicBezTo>
                    <a:cubicBezTo>
                      <a:pt x="172" y="332"/>
                      <a:pt x="182" y="344"/>
                      <a:pt x="189" y="344"/>
                    </a:cubicBezTo>
                    <a:cubicBezTo>
                      <a:pt x="197" y="344"/>
                      <a:pt x="199" y="352"/>
                      <a:pt x="208" y="355"/>
                    </a:cubicBezTo>
                    <a:cubicBezTo>
                      <a:pt x="217" y="358"/>
                      <a:pt x="218" y="360"/>
                      <a:pt x="218" y="355"/>
                    </a:cubicBezTo>
                    <a:cubicBezTo>
                      <a:pt x="217" y="350"/>
                      <a:pt x="223" y="340"/>
                      <a:pt x="217" y="336"/>
                    </a:cubicBezTo>
                    <a:cubicBezTo>
                      <a:pt x="212" y="332"/>
                      <a:pt x="226" y="310"/>
                      <a:pt x="229" y="305"/>
                    </a:cubicBezTo>
                    <a:cubicBezTo>
                      <a:pt x="232" y="300"/>
                      <a:pt x="219" y="310"/>
                      <a:pt x="211" y="308"/>
                    </a:cubicBezTo>
                    <a:close/>
                    <a:moveTo>
                      <a:pt x="81" y="211"/>
                    </a:moveTo>
                    <a:cubicBezTo>
                      <a:pt x="77" y="205"/>
                      <a:pt x="74" y="202"/>
                      <a:pt x="61" y="214"/>
                    </a:cubicBezTo>
                    <a:cubicBezTo>
                      <a:pt x="47" y="226"/>
                      <a:pt x="45" y="206"/>
                      <a:pt x="45" y="222"/>
                    </a:cubicBezTo>
                    <a:cubicBezTo>
                      <a:pt x="45" y="229"/>
                      <a:pt x="53" y="228"/>
                      <a:pt x="52" y="243"/>
                    </a:cubicBezTo>
                    <a:cubicBezTo>
                      <a:pt x="51" y="254"/>
                      <a:pt x="56" y="247"/>
                      <a:pt x="52" y="260"/>
                    </a:cubicBezTo>
                    <a:cubicBezTo>
                      <a:pt x="49" y="273"/>
                      <a:pt x="54" y="285"/>
                      <a:pt x="62" y="284"/>
                    </a:cubicBezTo>
                    <a:cubicBezTo>
                      <a:pt x="70" y="283"/>
                      <a:pt x="66" y="271"/>
                      <a:pt x="73" y="275"/>
                    </a:cubicBezTo>
                    <a:cubicBezTo>
                      <a:pt x="79" y="279"/>
                      <a:pt x="81" y="275"/>
                      <a:pt x="84" y="256"/>
                    </a:cubicBezTo>
                    <a:cubicBezTo>
                      <a:pt x="87" y="238"/>
                      <a:pt x="78" y="241"/>
                      <a:pt x="84" y="234"/>
                    </a:cubicBezTo>
                    <a:cubicBezTo>
                      <a:pt x="90" y="228"/>
                      <a:pt x="84" y="216"/>
                      <a:pt x="81" y="211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7" name="Freeform 42"/>
              <p:cNvSpPr>
                <a:spLocks/>
              </p:cNvSpPr>
              <p:nvPr/>
            </p:nvSpPr>
            <p:spPr bwMode="gray">
              <a:xfrm>
                <a:off x="5526930" y="3021848"/>
                <a:ext cx="356763" cy="227305"/>
              </a:xfrm>
              <a:custGeom>
                <a:avLst/>
                <a:gdLst/>
                <a:ahLst/>
                <a:cxnLst>
                  <a:cxn ang="0">
                    <a:pos x="114" y="35"/>
                  </a:cxn>
                  <a:cxn ang="0">
                    <a:pos x="105" y="36"/>
                  </a:cxn>
                  <a:cxn ang="0">
                    <a:pos x="92" y="30"/>
                  </a:cxn>
                  <a:cxn ang="0">
                    <a:pos x="92" y="12"/>
                  </a:cxn>
                  <a:cxn ang="0">
                    <a:pos x="79" y="8"/>
                  </a:cxn>
                  <a:cxn ang="0">
                    <a:pos x="67" y="3"/>
                  </a:cxn>
                  <a:cxn ang="0">
                    <a:pos x="60" y="10"/>
                  </a:cxn>
                  <a:cxn ang="0">
                    <a:pos x="42" y="10"/>
                  </a:cxn>
                  <a:cxn ang="0">
                    <a:pos x="29" y="14"/>
                  </a:cxn>
                  <a:cxn ang="0">
                    <a:pos x="26" y="22"/>
                  </a:cxn>
                  <a:cxn ang="0">
                    <a:pos x="18" y="31"/>
                  </a:cxn>
                  <a:cxn ang="0">
                    <a:pos x="10" y="43"/>
                  </a:cxn>
                  <a:cxn ang="0">
                    <a:pos x="5" y="57"/>
                  </a:cxn>
                  <a:cxn ang="0">
                    <a:pos x="9" y="61"/>
                  </a:cxn>
                  <a:cxn ang="0">
                    <a:pos x="18" y="50"/>
                  </a:cxn>
                  <a:cxn ang="0">
                    <a:pos x="22" y="61"/>
                  </a:cxn>
                  <a:cxn ang="0">
                    <a:pos x="28" y="69"/>
                  </a:cxn>
                  <a:cxn ang="0">
                    <a:pos x="39" y="69"/>
                  </a:cxn>
                  <a:cxn ang="0">
                    <a:pos x="54" y="66"/>
                  </a:cxn>
                  <a:cxn ang="0">
                    <a:pos x="57" y="55"/>
                  </a:cxn>
                  <a:cxn ang="0">
                    <a:pos x="65" y="50"/>
                  </a:cxn>
                  <a:cxn ang="0">
                    <a:pos x="69" y="62"/>
                  </a:cxn>
                  <a:cxn ang="0">
                    <a:pos x="80" y="73"/>
                  </a:cxn>
                  <a:cxn ang="0">
                    <a:pos x="82" y="61"/>
                  </a:cxn>
                  <a:cxn ang="0">
                    <a:pos x="87" y="49"/>
                  </a:cxn>
                  <a:cxn ang="0">
                    <a:pos x="96" y="55"/>
                  </a:cxn>
                  <a:cxn ang="0">
                    <a:pos x="106" y="58"/>
                  </a:cxn>
                  <a:cxn ang="0">
                    <a:pos x="105" y="45"/>
                  </a:cxn>
                  <a:cxn ang="0">
                    <a:pos x="115" y="48"/>
                  </a:cxn>
                  <a:cxn ang="0">
                    <a:pos x="114" y="35"/>
                  </a:cxn>
                </a:cxnLst>
                <a:rect l="0" t="0" r="r" b="b"/>
                <a:pathLst>
                  <a:path w="118" h="75">
                    <a:moveTo>
                      <a:pt x="114" y="35"/>
                    </a:moveTo>
                    <a:cubicBezTo>
                      <a:pt x="113" y="26"/>
                      <a:pt x="111" y="36"/>
                      <a:pt x="105" y="36"/>
                    </a:cubicBezTo>
                    <a:cubicBezTo>
                      <a:pt x="99" y="36"/>
                      <a:pt x="107" y="28"/>
                      <a:pt x="92" y="30"/>
                    </a:cubicBezTo>
                    <a:cubicBezTo>
                      <a:pt x="85" y="31"/>
                      <a:pt x="98" y="19"/>
                      <a:pt x="92" y="12"/>
                    </a:cubicBezTo>
                    <a:cubicBezTo>
                      <a:pt x="90" y="10"/>
                      <a:pt x="84" y="6"/>
                      <a:pt x="79" y="8"/>
                    </a:cubicBezTo>
                    <a:cubicBezTo>
                      <a:pt x="73" y="9"/>
                      <a:pt x="74" y="0"/>
                      <a:pt x="67" y="3"/>
                    </a:cubicBezTo>
                    <a:cubicBezTo>
                      <a:pt x="61" y="6"/>
                      <a:pt x="69" y="11"/>
                      <a:pt x="60" y="10"/>
                    </a:cubicBezTo>
                    <a:cubicBezTo>
                      <a:pt x="51" y="9"/>
                      <a:pt x="51" y="13"/>
                      <a:pt x="42" y="10"/>
                    </a:cubicBezTo>
                    <a:cubicBezTo>
                      <a:pt x="35" y="17"/>
                      <a:pt x="33" y="11"/>
                      <a:pt x="29" y="14"/>
                    </a:cubicBezTo>
                    <a:cubicBezTo>
                      <a:pt x="25" y="18"/>
                      <a:pt x="33" y="18"/>
                      <a:pt x="26" y="22"/>
                    </a:cubicBezTo>
                    <a:cubicBezTo>
                      <a:pt x="19" y="25"/>
                      <a:pt x="27" y="28"/>
                      <a:pt x="18" y="31"/>
                    </a:cubicBezTo>
                    <a:cubicBezTo>
                      <a:pt x="11" y="34"/>
                      <a:pt x="20" y="38"/>
                      <a:pt x="10" y="43"/>
                    </a:cubicBezTo>
                    <a:cubicBezTo>
                      <a:pt x="3" y="47"/>
                      <a:pt x="11" y="53"/>
                      <a:pt x="5" y="57"/>
                    </a:cubicBezTo>
                    <a:cubicBezTo>
                      <a:pt x="0" y="61"/>
                      <a:pt x="3" y="64"/>
                      <a:pt x="9" y="61"/>
                    </a:cubicBezTo>
                    <a:cubicBezTo>
                      <a:pt x="14" y="58"/>
                      <a:pt x="8" y="52"/>
                      <a:pt x="18" y="50"/>
                    </a:cubicBezTo>
                    <a:cubicBezTo>
                      <a:pt x="27" y="49"/>
                      <a:pt x="23" y="59"/>
                      <a:pt x="22" y="61"/>
                    </a:cubicBezTo>
                    <a:cubicBezTo>
                      <a:pt x="21" y="63"/>
                      <a:pt x="27" y="60"/>
                      <a:pt x="28" y="69"/>
                    </a:cubicBezTo>
                    <a:cubicBezTo>
                      <a:pt x="30" y="69"/>
                      <a:pt x="33" y="73"/>
                      <a:pt x="39" y="69"/>
                    </a:cubicBezTo>
                    <a:cubicBezTo>
                      <a:pt x="46" y="64"/>
                      <a:pt x="45" y="72"/>
                      <a:pt x="54" y="66"/>
                    </a:cubicBezTo>
                    <a:cubicBezTo>
                      <a:pt x="63" y="59"/>
                      <a:pt x="53" y="57"/>
                      <a:pt x="57" y="55"/>
                    </a:cubicBezTo>
                    <a:cubicBezTo>
                      <a:pt x="62" y="52"/>
                      <a:pt x="65" y="46"/>
                      <a:pt x="65" y="50"/>
                    </a:cubicBezTo>
                    <a:cubicBezTo>
                      <a:pt x="65" y="54"/>
                      <a:pt x="63" y="59"/>
                      <a:pt x="69" y="62"/>
                    </a:cubicBezTo>
                    <a:cubicBezTo>
                      <a:pt x="75" y="65"/>
                      <a:pt x="76" y="75"/>
                      <a:pt x="80" y="73"/>
                    </a:cubicBezTo>
                    <a:cubicBezTo>
                      <a:pt x="83" y="71"/>
                      <a:pt x="76" y="66"/>
                      <a:pt x="82" y="61"/>
                    </a:cubicBezTo>
                    <a:cubicBezTo>
                      <a:pt x="88" y="57"/>
                      <a:pt x="83" y="49"/>
                      <a:pt x="87" y="49"/>
                    </a:cubicBezTo>
                    <a:cubicBezTo>
                      <a:pt x="91" y="48"/>
                      <a:pt x="91" y="58"/>
                      <a:pt x="96" y="55"/>
                    </a:cubicBezTo>
                    <a:cubicBezTo>
                      <a:pt x="102" y="50"/>
                      <a:pt x="102" y="59"/>
                      <a:pt x="106" y="58"/>
                    </a:cubicBezTo>
                    <a:cubicBezTo>
                      <a:pt x="110" y="57"/>
                      <a:pt x="103" y="48"/>
                      <a:pt x="105" y="45"/>
                    </a:cubicBezTo>
                    <a:cubicBezTo>
                      <a:pt x="107" y="43"/>
                      <a:pt x="111" y="51"/>
                      <a:pt x="115" y="48"/>
                    </a:cubicBezTo>
                    <a:cubicBezTo>
                      <a:pt x="118" y="45"/>
                      <a:pt x="110" y="44"/>
                      <a:pt x="114" y="3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8" name="Freeform 43"/>
              <p:cNvSpPr>
                <a:spLocks/>
              </p:cNvSpPr>
              <p:nvPr/>
            </p:nvSpPr>
            <p:spPr bwMode="gray">
              <a:xfrm>
                <a:off x="5783393" y="2882163"/>
                <a:ext cx="590373" cy="312386"/>
              </a:xfrm>
              <a:custGeom>
                <a:avLst/>
                <a:gdLst/>
                <a:ahLst/>
                <a:cxnLst>
                  <a:cxn ang="0">
                    <a:pos x="190" y="18"/>
                  </a:cxn>
                  <a:cxn ang="0">
                    <a:pos x="175" y="14"/>
                  </a:cxn>
                  <a:cxn ang="0">
                    <a:pos x="149" y="8"/>
                  </a:cxn>
                  <a:cxn ang="0">
                    <a:pos x="141" y="9"/>
                  </a:cxn>
                  <a:cxn ang="0">
                    <a:pos x="123" y="21"/>
                  </a:cxn>
                  <a:cxn ang="0">
                    <a:pos x="113" y="14"/>
                  </a:cxn>
                  <a:cxn ang="0">
                    <a:pos x="102" y="25"/>
                  </a:cxn>
                  <a:cxn ang="0">
                    <a:pos x="89" y="34"/>
                  </a:cxn>
                  <a:cxn ang="0">
                    <a:pos x="90" y="48"/>
                  </a:cxn>
                  <a:cxn ang="0">
                    <a:pos x="94" y="59"/>
                  </a:cxn>
                  <a:cxn ang="0">
                    <a:pos x="83" y="54"/>
                  </a:cxn>
                  <a:cxn ang="0">
                    <a:pos x="72" y="53"/>
                  </a:cxn>
                  <a:cxn ang="0">
                    <a:pos x="57" y="56"/>
                  </a:cxn>
                  <a:cxn ang="0">
                    <a:pos x="42" y="60"/>
                  </a:cxn>
                  <a:cxn ang="0">
                    <a:pos x="31" y="57"/>
                  </a:cxn>
                  <a:cxn ang="0">
                    <a:pos x="25" y="66"/>
                  </a:cxn>
                  <a:cxn ang="0">
                    <a:pos x="7" y="58"/>
                  </a:cxn>
                  <a:cxn ang="0">
                    <a:pos x="7" y="76"/>
                  </a:cxn>
                  <a:cxn ang="0">
                    <a:pos x="20" y="82"/>
                  </a:cxn>
                  <a:cxn ang="0">
                    <a:pos x="29" y="81"/>
                  </a:cxn>
                  <a:cxn ang="0">
                    <a:pos x="42" y="86"/>
                  </a:cxn>
                  <a:cxn ang="0">
                    <a:pos x="49" y="77"/>
                  </a:cxn>
                  <a:cxn ang="0">
                    <a:pos x="66" y="76"/>
                  </a:cxn>
                  <a:cxn ang="0">
                    <a:pos x="71" y="79"/>
                  </a:cxn>
                  <a:cxn ang="0">
                    <a:pos x="74" y="83"/>
                  </a:cxn>
                  <a:cxn ang="0">
                    <a:pos x="109" y="94"/>
                  </a:cxn>
                  <a:cxn ang="0">
                    <a:pos x="124" y="96"/>
                  </a:cxn>
                  <a:cxn ang="0">
                    <a:pos x="134" y="96"/>
                  </a:cxn>
                  <a:cxn ang="0">
                    <a:pos x="149" y="90"/>
                  </a:cxn>
                  <a:cxn ang="0">
                    <a:pos x="160" y="88"/>
                  </a:cxn>
                  <a:cxn ang="0">
                    <a:pos x="166" y="85"/>
                  </a:cxn>
                  <a:cxn ang="0">
                    <a:pos x="170" y="81"/>
                  </a:cxn>
                  <a:cxn ang="0">
                    <a:pos x="178" y="73"/>
                  </a:cxn>
                  <a:cxn ang="0">
                    <a:pos x="177" y="65"/>
                  </a:cxn>
                  <a:cxn ang="0">
                    <a:pos x="183" y="59"/>
                  </a:cxn>
                  <a:cxn ang="0">
                    <a:pos x="177" y="52"/>
                  </a:cxn>
                  <a:cxn ang="0">
                    <a:pos x="191" y="52"/>
                  </a:cxn>
                  <a:cxn ang="0">
                    <a:pos x="194" y="40"/>
                  </a:cxn>
                  <a:cxn ang="0">
                    <a:pos x="190" y="18"/>
                  </a:cxn>
                </a:cxnLst>
                <a:rect l="0" t="0" r="r" b="b"/>
                <a:pathLst>
                  <a:path w="195" h="103">
                    <a:moveTo>
                      <a:pt x="190" y="18"/>
                    </a:moveTo>
                    <a:cubicBezTo>
                      <a:pt x="189" y="18"/>
                      <a:pt x="182" y="10"/>
                      <a:pt x="175" y="14"/>
                    </a:cubicBezTo>
                    <a:cubicBezTo>
                      <a:pt x="168" y="18"/>
                      <a:pt x="156" y="6"/>
                      <a:pt x="149" y="8"/>
                    </a:cubicBezTo>
                    <a:cubicBezTo>
                      <a:pt x="143" y="9"/>
                      <a:pt x="141" y="0"/>
                      <a:pt x="141" y="9"/>
                    </a:cubicBezTo>
                    <a:cubicBezTo>
                      <a:pt x="141" y="18"/>
                      <a:pt x="132" y="18"/>
                      <a:pt x="123" y="21"/>
                    </a:cubicBezTo>
                    <a:cubicBezTo>
                      <a:pt x="114" y="24"/>
                      <a:pt x="120" y="16"/>
                      <a:pt x="113" y="14"/>
                    </a:cubicBezTo>
                    <a:cubicBezTo>
                      <a:pt x="110" y="28"/>
                      <a:pt x="103" y="16"/>
                      <a:pt x="102" y="25"/>
                    </a:cubicBezTo>
                    <a:cubicBezTo>
                      <a:pt x="102" y="34"/>
                      <a:pt x="96" y="27"/>
                      <a:pt x="89" y="34"/>
                    </a:cubicBezTo>
                    <a:cubicBezTo>
                      <a:pt x="81" y="40"/>
                      <a:pt x="96" y="45"/>
                      <a:pt x="90" y="48"/>
                    </a:cubicBezTo>
                    <a:cubicBezTo>
                      <a:pt x="85" y="52"/>
                      <a:pt x="98" y="54"/>
                      <a:pt x="94" y="59"/>
                    </a:cubicBezTo>
                    <a:cubicBezTo>
                      <a:pt x="90" y="64"/>
                      <a:pt x="87" y="52"/>
                      <a:pt x="83" y="54"/>
                    </a:cubicBezTo>
                    <a:cubicBezTo>
                      <a:pt x="78" y="57"/>
                      <a:pt x="76" y="46"/>
                      <a:pt x="72" y="53"/>
                    </a:cubicBezTo>
                    <a:cubicBezTo>
                      <a:pt x="67" y="59"/>
                      <a:pt x="64" y="50"/>
                      <a:pt x="57" y="56"/>
                    </a:cubicBezTo>
                    <a:cubicBezTo>
                      <a:pt x="51" y="62"/>
                      <a:pt x="45" y="66"/>
                      <a:pt x="42" y="60"/>
                    </a:cubicBezTo>
                    <a:cubicBezTo>
                      <a:pt x="38" y="55"/>
                      <a:pt x="37" y="58"/>
                      <a:pt x="31" y="57"/>
                    </a:cubicBezTo>
                    <a:cubicBezTo>
                      <a:pt x="26" y="55"/>
                      <a:pt x="32" y="64"/>
                      <a:pt x="25" y="66"/>
                    </a:cubicBezTo>
                    <a:cubicBezTo>
                      <a:pt x="21" y="67"/>
                      <a:pt x="18" y="50"/>
                      <a:pt x="7" y="58"/>
                    </a:cubicBezTo>
                    <a:cubicBezTo>
                      <a:pt x="13" y="65"/>
                      <a:pt x="0" y="77"/>
                      <a:pt x="7" y="76"/>
                    </a:cubicBezTo>
                    <a:cubicBezTo>
                      <a:pt x="22" y="74"/>
                      <a:pt x="14" y="82"/>
                      <a:pt x="20" y="82"/>
                    </a:cubicBezTo>
                    <a:cubicBezTo>
                      <a:pt x="26" y="82"/>
                      <a:pt x="28" y="72"/>
                      <a:pt x="29" y="81"/>
                    </a:cubicBezTo>
                    <a:cubicBezTo>
                      <a:pt x="36" y="81"/>
                      <a:pt x="37" y="87"/>
                      <a:pt x="42" y="86"/>
                    </a:cubicBezTo>
                    <a:cubicBezTo>
                      <a:pt x="46" y="85"/>
                      <a:pt x="43" y="78"/>
                      <a:pt x="49" y="77"/>
                    </a:cubicBezTo>
                    <a:cubicBezTo>
                      <a:pt x="55" y="76"/>
                      <a:pt x="57" y="79"/>
                      <a:pt x="66" y="76"/>
                    </a:cubicBezTo>
                    <a:cubicBezTo>
                      <a:pt x="78" y="72"/>
                      <a:pt x="70" y="76"/>
                      <a:pt x="71" y="79"/>
                    </a:cubicBezTo>
                    <a:cubicBezTo>
                      <a:pt x="71" y="81"/>
                      <a:pt x="75" y="80"/>
                      <a:pt x="74" y="83"/>
                    </a:cubicBezTo>
                    <a:cubicBezTo>
                      <a:pt x="73" y="87"/>
                      <a:pt x="85" y="91"/>
                      <a:pt x="109" y="94"/>
                    </a:cubicBezTo>
                    <a:cubicBezTo>
                      <a:pt x="119" y="96"/>
                      <a:pt x="117" y="98"/>
                      <a:pt x="124" y="96"/>
                    </a:cubicBezTo>
                    <a:cubicBezTo>
                      <a:pt x="131" y="95"/>
                      <a:pt x="128" y="103"/>
                      <a:pt x="134" y="96"/>
                    </a:cubicBezTo>
                    <a:cubicBezTo>
                      <a:pt x="139" y="90"/>
                      <a:pt x="140" y="89"/>
                      <a:pt x="149" y="90"/>
                    </a:cubicBezTo>
                    <a:cubicBezTo>
                      <a:pt x="158" y="92"/>
                      <a:pt x="153" y="87"/>
                      <a:pt x="160" y="88"/>
                    </a:cubicBezTo>
                    <a:cubicBezTo>
                      <a:pt x="167" y="89"/>
                      <a:pt x="167" y="90"/>
                      <a:pt x="166" y="85"/>
                    </a:cubicBezTo>
                    <a:cubicBezTo>
                      <a:pt x="166" y="81"/>
                      <a:pt x="168" y="81"/>
                      <a:pt x="170" y="81"/>
                    </a:cubicBezTo>
                    <a:cubicBezTo>
                      <a:pt x="171" y="80"/>
                      <a:pt x="177" y="74"/>
                      <a:pt x="178" y="73"/>
                    </a:cubicBezTo>
                    <a:cubicBezTo>
                      <a:pt x="180" y="72"/>
                      <a:pt x="177" y="72"/>
                      <a:pt x="177" y="65"/>
                    </a:cubicBezTo>
                    <a:cubicBezTo>
                      <a:pt x="176" y="60"/>
                      <a:pt x="181" y="63"/>
                      <a:pt x="183" y="59"/>
                    </a:cubicBezTo>
                    <a:cubicBezTo>
                      <a:pt x="185" y="55"/>
                      <a:pt x="176" y="53"/>
                      <a:pt x="177" y="52"/>
                    </a:cubicBezTo>
                    <a:cubicBezTo>
                      <a:pt x="180" y="50"/>
                      <a:pt x="187" y="53"/>
                      <a:pt x="191" y="52"/>
                    </a:cubicBezTo>
                    <a:cubicBezTo>
                      <a:pt x="195" y="52"/>
                      <a:pt x="190" y="45"/>
                      <a:pt x="194" y="40"/>
                    </a:cubicBezTo>
                    <a:cubicBezTo>
                      <a:pt x="181" y="26"/>
                      <a:pt x="188" y="27"/>
                      <a:pt x="190" y="1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19" name="Freeform 44"/>
              <p:cNvSpPr>
                <a:spLocks/>
              </p:cNvSpPr>
              <p:nvPr/>
            </p:nvSpPr>
            <p:spPr bwMode="gray">
              <a:xfrm>
                <a:off x="5986532" y="2663747"/>
                <a:ext cx="511656" cy="290798"/>
              </a:xfrm>
              <a:custGeom>
                <a:avLst/>
                <a:gdLst/>
                <a:ahLst/>
                <a:cxnLst>
                  <a:cxn ang="0">
                    <a:pos x="155" y="41"/>
                  </a:cxn>
                  <a:cxn ang="0">
                    <a:pos x="141" y="39"/>
                  </a:cxn>
                  <a:cxn ang="0">
                    <a:pos x="136" y="31"/>
                  </a:cxn>
                  <a:cxn ang="0">
                    <a:pos x="122" y="29"/>
                  </a:cxn>
                  <a:cxn ang="0">
                    <a:pos x="109" y="31"/>
                  </a:cxn>
                  <a:cxn ang="0">
                    <a:pos x="110" y="19"/>
                  </a:cxn>
                  <a:cxn ang="0">
                    <a:pos x="90" y="13"/>
                  </a:cxn>
                  <a:cxn ang="0">
                    <a:pos x="71" y="8"/>
                  </a:cxn>
                  <a:cxn ang="0">
                    <a:pos x="57" y="4"/>
                  </a:cxn>
                  <a:cxn ang="0">
                    <a:pos x="48" y="12"/>
                  </a:cxn>
                  <a:cxn ang="0">
                    <a:pos x="19" y="27"/>
                  </a:cxn>
                  <a:cxn ang="0">
                    <a:pos x="9" y="40"/>
                  </a:cxn>
                  <a:cxn ang="0">
                    <a:pos x="20" y="63"/>
                  </a:cxn>
                  <a:cxn ang="0">
                    <a:pos x="46" y="86"/>
                  </a:cxn>
                  <a:cxn ang="0">
                    <a:pos x="56" y="93"/>
                  </a:cxn>
                  <a:cxn ang="0">
                    <a:pos x="74" y="81"/>
                  </a:cxn>
                  <a:cxn ang="0">
                    <a:pos x="82" y="80"/>
                  </a:cxn>
                  <a:cxn ang="0">
                    <a:pos x="108" y="86"/>
                  </a:cxn>
                  <a:cxn ang="0">
                    <a:pos x="123" y="90"/>
                  </a:cxn>
                  <a:cxn ang="0">
                    <a:pos x="143" y="82"/>
                  </a:cxn>
                  <a:cxn ang="0">
                    <a:pos x="169" y="59"/>
                  </a:cxn>
                  <a:cxn ang="0">
                    <a:pos x="155" y="41"/>
                  </a:cxn>
                </a:cxnLst>
                <a:rect l="0" t="0" r="r" b="b"/>
                <a:pathLst>
                  <a:path w="169" h="96">
                    <a:moveTo>
                      <a:pt x="155" y="41"/>
                    </a:moveTo>
                    <a:cubicBezTo>
                      <a:pt x="144" y="37"/>
                      <a:pt x="147" y="44"/>
                      <a:pt x="141" y="39"/>
                    </a:cubicBezTo>
                    <a:cubicBezTo>
                      <a:pt x="136" y="34"/>
                      <a:pt x="144" y="33"/>
                      <a:pt x="136" y="31"/>
                    </a:cubicBezTo>
                    <a:cubicBezTo>
                      <a:pt x="128" y="29"/>
                      <a:pt x="118" y="24"/>
                      <a:pt x="122" y="29"/>
                    </a:cubicBezTo>
                    <a:cubicBezTo>
                      <a:pt x="125" y="33"/>
                      <a:pt x="121" y="44"/>
                      <a:pt x="109" y="31"/>
                    </a:cubicBezTo>
                    <a:cubicBezTo>
                      <a:pt x="98" y="19"/>
                      <a:pt x="113" y="23"/>
                      <a:pt x="110" y="19"/>
                    </a:cubicBezTo>
                    <a:cubicBezTo>
                      <a:pt x="106" y="14"/>
                      <a:pt x="106" y="20"/>
                      <a:pt x="90" y="13"/>
                    </a:cubicBezTo>
                    <a:cubicBezTo>
                      <a:pt x="74" y="6"/>
                      <a:pt x="84" y="0"/>
                      <a:pt x="71" y="8"/>
                    </a:cubicBezTo>
                    <a:cubicBezTo>
                      <a:pt x="63" y="13"/>
                      <a:pt x="61" y="2"/>
                      <a:pt x="57" y="4"/>
                    </a:cubicBezTo>
                    <a:cubicBezTo>
                      <a:pt x="53" y="6"/>
                      <a:pt x="63" y="9"/>
                      <a:pt x="48" y="12"/>
                    </a:cubicBezTo>
                    <a:cubicBezTo>
                      <a:pt x="33" y="16"/>
                      <a:pt x="32" y="23"/>
                      <a:pt x="19" y="27"/>
                    </a:cubicBezTo>
                    <a:cubicBezTo>
                      <a:pt x="6" y="31"/>
                      <a:pt x="0" y="32"/>
                      <a:pt x="9" y="40"/>
                    </a:cubicBezTo>
                    <a:cubicBezTo>
                      <a:pt x="18" y="49"/>
                      <a:pt x="1" y="54"/>
                      <a:pt x="20" y="63"/>
                    </a:cubicBezTo>
                    <a:cubicBezTo>
                      <a:pt x="30" y="67"/>
                      <a:pt x="29" y="73"/>
                      <a:pt x="46" y="86"/>
                    </a:cubicBezTo>
                    <a:cubicBezTo>
                      <a:pt x="53" y="88"/>
                      <a:pt x="47" y="96"/>
                      <a:pt x="56" y="93"/>
                    </a:cubicBezTo>
                    <a:cubicBezTo>
                      <a:pt x="65" y="90"/>
                      <a:pt x="74" y="90"/>
                      <a:pt x="74" y="81"/>
                    </a:cubicBezTo>
                    <a:cubicBezTo>
                      <a:pt x="74" y="72"/>
                      <a:pt x="76" y="81"/>
                      <a:pt x="82" y="80"/>
                    </a:cubicBezTo>
                    <a:cubicBezTo>
                      <a:pt x="89" y="78"/>
                      <a:pt x="101" y="90"/>
                      <a:pt x="108" y="86"/>
                    </a:cubicBezTo>
                    <a:cubicBezTo>
                      <a:pt x="115" y="82"/>
                      <a:pt x="122" y="90"/>
                      <a:pt x="123" y="90"/>
                    </a:cubicBezTo>
                    <a:cubicBezTo>
                      <a:pt x="129" y="77"/>
                      <a:pt x="135" y="87"/>
                      <a:pt x="143" y="82"/>
                    </a:cubicBezTo>
                    <a:cubicBezTo>
                      <a:pt x="156" y="75"/>
                      <a:pt x="143" y="68"/>
                      <a:pt x="169" y="59"/>
                    </a:cubicBezTo>
                    <a:cubicBezTo>
                      <a:pt x="167" y="52"/>
                      <a:pt x="165" y="45"/>
                      <a:pt x="155" y="41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0" name="Freeform 45"/>
              <p:cNvSpPr>
                <a:spLocks/>
              </p:cNvSpPr>
              <p:nvPr/>
            </p:nvSpPr>
            <p:spPr bwMode="gray">
              <a:xfrm>
                <a:off x="6752113" y="3405346"/>
                <a:ext cx="472298" cy="327624"/>
              </a:xfrm>
              <a:custGeom>
                <a:avLst/>
                <a:gdLst/>
                <a:ahLst/>
                <a:cxnLst>
                  <a:cxn ang="0">
                    <a:pos x="125" y="7"/>
                  </a:cxn>
                  <a:cxn ang="0">
                    <a:pos x="89" y="17"/>
                  </a:cxn>
                  <a:cxn ang="0">
                    <a:pos x="60" y="17"/>
                  </a:cxn>
                  <a:cxn ang="0">
                    <a:pos x="37" y="17"/>
                  </a:cxn>
                  <a:cxn ang="0">
                    <a:pos x="15" y="15"/>
                  </a:cxn>
                  <a:cxn ang="0">
                    <a:pos x="11" y="1"/>
                  </a:cxn>
                  <a:cxn ang="0">
                    <a:pos x="4" y="18"/>
                  </a:cxn>
                  <a:cxn ang="0">
                    <a:pos x="16" y="42"/>
                  </a:cxn>
                  <a:cxn ang="0">
                    <a:pos x="5" y="52"/>
                  </a:cxn>
                  <a:cxn ang="0">
                    <a:pos x="3" y="67"/>
                  </a:cxn>
                  <a:cxn ang="0">
                    <a:pos x="17" y="81"/>
                  </a:cxn>
                  <a:cxn ang="0">
                    <a:pos x="17" y="100"/>
                  </a:cxn>
                  <a:cxn ang="0">
                    <a:pos x="31" y="99"/>
                  </a:cxn>
                  <a:cxn ang="0">
                    <a:pos x="51" y="94"/>
                  </a:cxn>
                  <a:cxn ang="0">
                    <a:pos x="59" y="96"/>
                  </a:cxn>
                  <a:cxn ang="0">
                    <a:pos x="70" y="100"/>
                  </a:cxn>
                  <a:cxn ang="0">
                    <a:pos x="91" y="101"/>
                  </a:cxn>
                  <a:cxn ang="0">
                    <a:pos x="101" y="88"/>
                  </a:cxn>
                  <a:cxn ang="0">
                    <a:pos x="107" y="81"/>
                  </a:cxn>
                  <a:cxn ang="0">
                    <a:pos x="118" y="77"/>
                  </a:cxn>
                  <a:cxn ang="0">
                    <a:pos x="133" y="81"/>
                  </a:cxn>
                  <a:cxn ang="0">
                    <a:pos x="143" y="79"/>
                  </a:cxn>
                  <a:cxn ang="0">
                    <a:pos x="135" y="67"/>
                  </a:cxn>
                  <a:cxn ang="0">
                    <a:pos x="133" y="57"/>
                  </a:cxn>
                  <a:cxn ang="0">
                    <a:pos x="142" y="34"/>
                  </a:cxn>
                  <a:cxn ang="0">
                    <a:pos x="156" y="18"/>
                  </a:cxn>
                  <a:cxn ang="0">
                    <a:pos x="142" y="13"/>
                  </a:cxn>
                  <a:cxn ang="0">
                    <a:pos x="125" y="7"/>
                  </a:cxn>
                </a:cxnLst>
                <a:rect l="0" t="0" r="r" b="b"/>
                <a:pathLst>
                  <a:path w="156" h="108">
                    <a:moveTo>
                      <a:pt x="125" y="7"/>
                    </a:moveTo>
                    <a:cubicBezTo>
                      <a:pt x="118" y="0"/>
                      <a:pt x="98" y="9"/>
                      <a:pt x="89" y="17"/>
                    </a:cubicBezTo>
                    <a:cubicBezTo>
                      <a:pt x="77" y="27"/>
                      <a:pt x="69" y="18"/>
                      <a:pt x="60" y="17"/>
                    </a:cubicBezTo>
                    <a:cubicBezTo>
                      <a:pt x="51" y="16"/>
                      <a:pt x="48" y="24"/>
                      <a:pt x="37" y="17"/>
                    </a:cubicBezTo>
                    <a:cubicBezTo>
                      <a:pt x="25" y="10"/>
                      <a:pt x="22" y="20"/>
                      <a:pt x="15" y="15"/>
                    </a:cubicBezTo>
                    <a:cubicBezTo>
                      <a:pt x="9" y="10"/>
                      <a:pt x="30" y="9"/>
                      <a:pt x="11" y="1"/>
                    </a:cubicBezTo>
                    <a:cubicBezTo>
                      <a:pt x="10" y="13"/>
                      <a:pt x="0" y="4"/>
                      <a:pt x="4" y="18"/>
                    </a:cubicBezTo>
                    <a:cubicBezTo>
                      <a:pt x="9" y="38"/>
                      <a:pt x="23" y="32"/>
                      <a:pt x="16" y="42"/>
                    </a:cubicBezTo>
                    <a:cubicBezTo>
                      <a:pt x="10" y="52"/>
                      <a:pt x="4" y="44"/>
                      <a:pt x="5" y="52"/>
                    </a:cubicBezTo>
                    <a:cubicBezTo>
                      <a:pt x="5" y="60"/>
                      <a:pt x="12" y="62"/>
                      <a:pt x="3" y="67"/>
                    </a:cubicBezTo>
                    <a:cubicBezTo>
                      <a:pt x="7" y="77"/>
                      <a:pt x="13" y="74"/>
                      <a:pt x="17" y="81"/>
                    </a:cubicBezTo>
                    <a:cubicBezTo>
                      <a:pt x="20" y="89"/>
                      <a:pt x="16" y="95"/>
                      <a:pt x="17" y="100"/>
                    </a:cubicBezTo>
                    <a:cubicBezTo>
                      <a:pt x="26" y="106"/>
                      <a:pt x="21" y="96"/>
                      <a:pt x="31" y="99"/>
                    </a:cubicBezTo>
                    <a:cubicBezTo>
                      <a:pt x="41" y="101"/>
                      <a:pt x="47" y="90"/>
                      <a:pt x="51" y="94"/>
                    </a:cubicBezTo>
                    <a:cubicBezTo>
                      <a:pt x="55" y="97"/>
                      <a:pt x="55" y="88"/>
                      <a:pt x="59" y="96"/>
                    </a:cubicBezTo>
                    <a:cubicBezTo>
                      <a:pt x="64" y="104"/>
                      <a:pt x="64" y="93"/>
                      <a:pt x="70" y="100"/>
                    </a:cubicBezTo>
                    <a:cubicBezTo>
                      <a:pt x="76" y="108"/>
                      <a:pt x="80" y="102"/>
                      <a:pt x="91" y="101"/>
                    </a:cubicBezTo>
                    <a:cubicBezTo>
                      <a:pt x="103" y="101"/>
                      <a:pt x="87" y="82"/>
                      <a:pt x="101" y="88"/>
                    </a:cubicBezTo>
                    <a:cubicBezTo>
                      <a:pt x="102" y="81"/>
                      <a:pt x="106" y="88"/>
                      <a:pt x="107" y="81"/>
                    </a:cubicBezTo>
                    <a:cubicBezTo>
                      <a:pt x="109" y="73"/>
                      <a:pt x="112" y="84"/>
                      <a:pt x="118" y="77"/>
                    </a:cubicBezTo>
                    <a:cubicBezTo>
                      <a:pt x="125" y="71"/>
                      <a:pt x="128" y="81"/>
                      <a:pt x="133" y="81"/>
                    </a:cubicBezTo>
                    <a:cubicBezTo>
                      <a:pt x="139" y="81"/>
                      <a:pt x="137" y="79"/>
                      <a:pt x="143" y="79"/>
                    </a:cubicBezTo>
                    <a:cubicBezTo>
                      <a:pt x="143" y="70"/>
                      <a:pt x="134" y="75"/>
                      <a:pt x="135" y="67"/>
                    </a:cubicBezTo>
                    <a:cubicBezTo>
                      <a:pt x="137" y="60"/>
                      <a:pt x="119" y="66"/>
                      <a:pt x="133" y="57"/>
                    </a:cubicBezTo>
                    <a:cubicBezTo>
                      <a:pt x="146" y="48"/>
                      <a:pt x="134" y="46"/>
                      <a:pt x="142" y="34"/>
                    </a:cubicBezTo>
                    <a:cubicBezTo>
                      <a:pt x="149" y="22"/>
                      <a:pt x="156" y="42"/>
                      <a:pt x="156" y="18"/>
                    </a:cubicBezTo>
                    <a:cubicBezTo>
                      <a:pt x="151" y="17"/>
                      <a:pt x="146" y="19"/>
                      <a:pt x="142" y="13"/>
                    </a:cubicBezTo>
                    <a:cubicBezTo>
                      <a:pt x="135" y="3"/>
                      <a:pt x="130" y="13"/>
                      <a:pt x="125" y="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1" name="Freeform 46"/>
              <p:cNvSpPr>
                <a:spLocks/>
              </p:cNvSpPr>
              <p:nvPr/>
            </p:nvSpPr>
            <p:spPr bwMode="gray">
              <a:xfrm>
                <a:off x="6495650" y="3203438"/>
                <a:ext cx="332640" cy="457150"/>
              </a:xfrm>
              <a:custGeom>
                <a:avLst/>
                <a:gdLst/>
                <a:ahLst/>
                <a:cxnLst>
                  <a:cxn ang="0">
                    <a:pos x="89" y="85"/>
                  </a:cxn>
                  <a:cxn ang="0">
                    <a:pos x="96" y="68"/>
                  </a:cxn>
                  <a:cxn ang="0">
                    <a:pos x="91" y="52"/>
                  </a:cxn>
                  <a:cxn ang="0">
                    <a:pos x="80" y="57"/>
                  </a:cxn>
                  <a:cxn ang="0">
                    <a:pos x="66" y="39"/>
                  </a:cxn>
                  <a:cxn ang="0">
                    <a:pos x="49" y="19"/>
                  </a:cxn>
                  <a:cxn ang="0">
                    <a:pos x="36" y="2"/>
                  </a:cxn>
                  <a:cxn ang="0">
                    <a:pos x="19" y="1"/>
                  </a:cxn>
                  <a:cxn ang="0">
                    <a:pos x="0" y="9"/>
                  </a:cxn>
                  <a:cxn ang="0">
                    <a:pos x="6" y="29"/>
                  </a:cxn>
                  <a:cxn ang="0">
                    <a:pos x="15" y="35"/>
                  </a:cxn>
                  <a:cxn ang="0">
                    <a:pos x="5" y="46"/>
                  </a:cxn>
                  <a:cxn ang="0">
                    <a:pos x="8" y="60"/>
                  </a:cxn>
                  <a:cxn ang="0">
                    <a:pos x="20" y="77"/>
                  </a:cxn>
                  <a:cxn ang="0">
                    <a:pos x="11" y="76"/>
                  </a:cxn>
                  <a:cxn ang="0">
                    <a:pos x="18" y="91"/>
                  </a:cxn>
                  <a:cxn ang="0">
                    <a:pos x="11" y="93"/>
                  </a:cxn>
                  <a:cxn ang="0">
                    <a:pos x="39" y="115"/>
                  </a:cxn>
                  <a:cxn ang="0">
                    <a:pos x="30" y="122"/>
                  </a:cxn>
                  <a:cxn ang="0">
                    <a:pos x="31" y="126"/>
                  </a:cxn>
                  <a:cxn ang="0">
                    <a:pos x="39" y="135"/>
                  </a:cxn>
                  <a:cxn ang="0">
                    <a:pos x="44" y="149"/>
                  </a:cxn>
                  <a:cxn ang="0">
                    <a:pos x="54" y="140"/>
                  </a:cxn>
                  <a:cxn ang="0">
                    <a:pos x="69" y="136"/>
                  </a:cxn>
                  <a:cxn ang="0">
                    <a:pos x="88" y="134"/>
                  </a:cxn>
                  <a:cxn ang="0">
                    <a:pos x="90" y="119"/>
                  </a:cxn>
                  <a:cxn ang="0">
                    <a:pos x="101" y="109"/>
                  </a:cxn>
                  <a:cxn ang="0">
                    <a:pos x="89" y="85"/>
                  </a:cxn>
                </a:cxnLst>
                <a:rect l="0" t="0" r="r" b="b"/>
                <a:pathLst>
                  <a:path w="110" h="151">
                    <a:moveTo>
                      <a:pt x="89" y="85"/>
                    </a:moveTo>
                    <a:cubicBezTo>
                      <a:pt x="85" y="71"/>
                      <a:pt x="95" y="80"/>
                      <a:pt x="96" y="68"/>
                    </a:cubicBezTo>
                    <a:cubicBezTo>
                      <a:pt x="81" y="54"/>
                      <a:pt x="110" y="62"/>
                      <a:pt x="91" y="52"/>
                    </a:cubicBezTo>
                    <a:cubicBezTo>
                      <a:pt x="85" y="49"/>
                      <a:pt x="90" y="60"/>
                      <a:pt x="80" y="57"/>
                    </a:cubicBezTo>
                    <a:cubicBezTo>
                      <a:pt x="67" y="54"/>
                      <a:pt x="62" y="44"/>
                      <a:pt x="66" y="39"/>
                    </a:cubicBezTo>
                    <a:cubicBezTo>
                      <a:pt x="72" y="30"/>
                      <a:pt x="46" y="34"/>
                      <a:pt x="49" y="19"/>
                    </a:cubicBezTo>
                    <a:cubicBezTo>
                      <a:pt x="50" y="12"/>
                      <a:pt x="42" y="12"/>
                      <a:pt x="36" y="2"/>
                    </a:cubicBezTo>
                    <a:cubicBezTo>
                      <a:pt x="26" y="1"/>
                      <a:pt x="23" y="0"/>
                      <a:pt x="19" y="1"/>
                    </a:cubicBezTo>
                    <a:cubicBezTo>
                      <a:pt x="15" y="1"/>
                      <a:pt x="12" y="6"/>
                      <a:pt x="0" y="9"/>
                    </a:cubicBezTo>
                    <a:cubicBezTo>
                      <a:pt x="5" y="14"/>
                      <a:pt x="3" y="26"/>
                      <a:pt x="6" y="29"/>
                    </a:cubicBezTo>
                    <a:cubicBezTo>
                      <a:pt x="13" y="36"/>
                      <a:pt x="17" y="31"/>
                      <a:pt x="15" y="35"/>
                    </a:cubicBezTo>
                    <a:cubicBezTo>
                      <a:pt x="13" y="38"/>
                      <a:pt x="7" y="34"/>
                      <a:pt x="5" y="46"/>
                    </a:cubicBezTo>
                    <a:cubicBezTo>
                      <a:pt x="17" y="43"/>
                      <a:pt x="15" y="43"/>
                      <a:pt x="8" y="60"/>
                    </a:cubicBezTo>
                    <a:cubicBezTo>
                      <a:pt x="5" y="66"/>
                      <a:pt x="23" y="74"/>
                      <a:pt x="20" y="77"/>
                    </a:cubicBezTo>
                    <a:cubicBezTo>
                      <a:pt x="16" y="80"/>
                      <a:pt x="12" y="74"/>
                      <a:pt x="11" y="76"/>
                    </a:cubicBezTo>
                    <a:cubicBezTo>
                      <a:pt x="10" y="76"/>
                      <a:pt x="21" y="87"/>
                      <a:pt x="18" y="91"/>
                    </a:cubicBezTo>
                    <a:cubicBezTo>
                      <a:pt x="16" y="93"/>
                      <a:pt x="15" y="86"/>
                      <a:pt x="11" y="93"/>
                    </a:cubicBezTo>
                    <a:cubicBezTo>
                      <a:pt x="18" y="105"/>
                      <a:pt x="38" y="111"/>
                      <a:pt x="39" y="115"/>
                    </a:cubicBezTo>
                    <a:cubicBezTo>
                      <a:pt x="40" y="119"/>
                      <a:pt x="24" y="119"/>
                      <a:pt x="30" y="122"/>
                    </a:cubicBezTo>
                    <a:cubicBezTo>
                      <a:pt x="33" y="123"/>
                      <a:pt x="29" y="123"/>
                      <a:pt x="31" y="126"/>
                    </a:cubicBezTo>
                    <a:cubicBezTo>
                      <a:pt x="37" y="128"/>
                      <a:pt x="31" y="133"/>
                      <a:pt x="39" y="135"/>
                    </a:cubicBezTo>
                    <a:cubicBezTo>
                      <a:pt x="46" y="138"/>
                      <a:pt x="44" y="143"/>
                      <a:pt x="44" y="149"/>
                    </a:cubicBezTo>
                    <a:cubicBezTo>
                      <a:pt x="51" y="151"/>
                      <a:pt x="43" y="143"/>
                      <a:pt x="54" y="140"/>
                    </a:cubicBezTo>
                    <a:cubicBezTo>
                      <a:pt x="65" y="137"/>
                      <a:pt x="60" y="135"/>
                      <a:pt x="69" y="136"/>
                    </a:cubicBezTo>
                    <a:cubicBezTo>
                      <a:pt x="78" y="138"/>
                      <a:pt x="80" y="132"/>
                      <a:pt x="88" y="134"/>
                    </a:cubicBezTo>
                    <a:cubicBezTo>
                      <a:pt x="97" y="129"/>
                      <a:pt x="90" y="127"/>
                      <a:pt x="90" y="119"/>
                    </a:cubicBezTo>
                    <a:cubicBezTo>
                      <a:pt x="89" y="111"/>
                      <a:pt x="95" y="119"/>
                      <a:pt x="101" y="109"/>
                    </a:cubicBezTo>
                    <a:cubicBezTo>
                      <a:pt x="108" y="99"/>
                      <a:pt x="94" y="105"/>
                      <a:pt x="89" y="8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2" name="Freeform 47"/>
              <p:cNvSpPr>
                <a:spLocks/>
              </p:cNvSpPr>
              <p:nvPr/>
            </p:nvSpPr>
            <p:spPr bwMode="gray">
              <a:xfrm>
                <a:off x="6613724" y="3602174"/>
                <a:ext cx="199330" cy="157463"/>
              </a:xfrm>
              <a:custGeom>
                <a:avLst/>
                <a:gdLst/>
                <a:ahLst/>
                <a:cxnLst>
                  <a:cxn ang="0">
                    <a:pos x="63" y="16"/>
                  </a:cxn>
                  <a:cxn ang="0">
                    <a:pos x="49" y="2"/>
                  </a:cxn>
                  <a:cxn ang="0">
                    <a:pos x="30" y="4"/>
                  </a:cxn>
                  <a:cxn ang="0">
                    <a:pos x="15" y="8"/>
                  </a:cxn>
                  <a:cxn ang="0">
                    <a:pos x="5" y="17"/>
                  </a:cxn>
                  <a:cxn ang="0">
                    <a:pos x="3" y="28"/>
                  </a:cxn>
                  <a:cxn ang="0">
                    <a:pos x="3" y="35"/>
                  </a:cxn>
                  <a:cxn ang="0">
                    <a:pos x="12" y="49"/>
                  </a:cxn>
                  <a:cxn ang="0">
                    <a:pos x="15" y="52"/>
                  </a:cxn>
                  <a:cxn ang="0">
                    <a:pos x="46" y="42"/>
                  </a:cxn>
                  <a:cxn ang="0">
                    <a:pos x="63" y="35"/>
                  </a:cxn>
                  <a:cxn ang="0">
                    <a:pos x="63" y="16"/>
                  </a:cxn>
                </a:cxnLst>
                <a:rect l="0" t="0" r="r" b="b"/>
                <a:pathLst>
                  <a:path w="66" h="52">
                    <a:moveTo>
                      <a:pt x="63" y="16"/>
                    </a:moveTo>
                    <a:cubicBezTo>
                      <a:pt x="59" y="9"/>
                      <a:pt x="53" y="12"/>
                      <a:pt x="49" y="2"/>
                    </a:cubicBezTo>
                    <a:cubicBezTo>
                      <a:pt x="41" y="0"/>
                      <a:pt x="39" y="6"/>
                      <a:pt x="30" y="4"/>
                    </a:cubicBezTo>
                    <a:cubicBezTo>
                      <a:pt x="21" y="3"/>
                      <a:pt x="26" y="5"/>
                      <a:pt x="15" y="8"/>
                    </a:cubicBezTo>
                    <a:cubicBezTo>
                      <a:pt x="4" y="11"/>
                      <a:pt x="12" y="19"/>
                      <a:pt x="5" y="17"/>
                    </a:cubicBezTo>
                    <a:cubicBezTo>
                      <a:pt x="3" y="24"/>
                      <a:pt x="6" y="25"/>
                      <a:pt x="3" y="28"/>
                    </a:cubicBezTo>
                    <a:cubicBezTo>
                      <a:pt x="0" y="31"/>
                      <a:pt x="6" y="31"/>
                      <a:pt x="3" y="35"/>
                    </a:cubicBezTo>
                    <a:cubicBezTo>
                      <a:pt x="1" y="39"/>
                      <a:pt x="10" y="52"/>
                      <a:pt x="12" y="49"/>
                    </a:cubicBezTo>
                    <a:cubicBezTo>
                      <a:pt x="14" y="47"/>
                      <a:pt x="14" y="50"/>
                      <a:pt x="15" y="52"/>
                    </a:cubicBezTo>
                    <a:cubicBezTo>
                      <a:pt x="50" y="50"/>
                      <a:pt x="30" y="38"/>
                      <a:pt x="46" y="42"/>
                    </a:cubicBezTo>
                    <a:cubicBezTo>
                      <a:pt x="63" y="47"/>
                      <a:pt x="56" y="36"/>
                      <a:pt x="63" y="35"/>
                    </a:cubicBezTo>
                    <a:cubicBezTo>
                      <a:pt x="62" y="30"/>
                      <a:pt x="66" y="24"/>
                      <a:pt x="63" y="1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3" name="Freeform 48"/>
              <p:cNvSpPr>
                <a:spLocks/>
              </p:cNvSpPr>
              <p:nvPr/>
            </p:nvSpPr>
            <p:spPr bwMode="gray">
              <a:xfrm>
                <a:off x="6515964" y="3557729"/>
                <a:ext cx="152354" cy="323815"/>
              </a:xfrm>
              <a:custGeom>
                <a:avLst/>
                <a:gdLst/>
                <a:ahLst/>
                <a:cxnLst>
                  <a:cxn ang="0">
                    <a:pos x="44" y="64"/>
                  </a:cxn>
                  <a:cxn ang="0">
                    <a:pos x="35" y="50"/>
                  </a:cxn>
                  <a:cxn ang="0">
                    <a:pos x="35" y="43"/>
                  </a:cxn>
                  <a:cxn ang="0">
                    <a:pos x="37" y="32"/>
                  </a:cxn>
                  <a:cxn ang="0">
                    <a:pos x="32" y="18"/>
                  </a:cxn>
                  <a:cxn ang="0">
                    <a:pos x="24" y="9"/>
                  </a:cxn>
                  <a:cxn ang="0">
                    <a:pos x="16" y="7"/>
                  </a:cxn>
                  <a:cxn ang="0">
                    <a:pos x="7" y="19"/>
                  </a:cxn>
                  <a:cxn ang="0">
                    <a:pos x="7" y="32"/>
                  </a:cxn>
                  <a:cxn ang="0">
                    <a:pos x="9" y="62"/>
                  </a:cxn>
                  <a:cxn ang="0">
                    <a:pos x="6" y="77"/>
                  </a:cxn>
                  <a:cxn ang="0">
                    <a:pos x="11" y="88"/>
                  </a:cxn>
                  <a:cxn ang="0">
                    <a:pos x="24" y="107"/>
                  </a:cxn>
                  <a:cxn ang="0">
                    <a:pos x="33" y="102"/>
                  </a:cxn>
                  <a:cxn ang="0">
                    <a:pos x="31" y="96"/>
                  </a:cxn>
                  <a:cxn ang="0">
                    <a:pos x="40" y="89"/>
                  </a:cxn>
                  <a:cxn ang="0">
                    <a:pos x="48" y="77"/>
                  </a:cxn>
                  <a:cxn ang="0">
                    <a:pos x="47" y="67"/>
                  </a:cxn>
                  <a:cxn ang="0">
                    <a:pos x="44" y="64"/>
                  </a:cxn>
                </a:cxnLst>
                <a:rect l="0" t="0" r="r" b="b"/>
                <a:pathLst>
                  <a:path w="50" h="107">
                    <a:moveTo>
                      <a:pt x="44" y="64"/>
                    </a:moveTo>
                    <a:cubicBezTo>
                      <a:pt x="42" y="67"/>
                      <a:pt x="33" y="54"/>
                      <a:pt x="35" y="50"/>
                    </a:cubicBezTo>
                    <a:cubicBezTo>
                      <a:pt x="38" y="46"/>
                      <a:pt x="32" y="46"/>
                      <a:pt x="35" y="43"/>
                    </a:cubicBezTo>
                    <a:cubicBezTo>
                      <a:pt x="38" y="40"/>
                      <a:pt x="35" y="39"/>
                      <a:pt x="37" y="32"/>
                    </a:cubicBezTo>
                    <a:cubicBezTo>
                      <a:pt x="37" y="26"/>
                      <a:pt x="39" y="21"/>
                      <a:pt x="32" y="18"/>
                    </a:cubicBezTo>
                    <a:cubicBezTo>
                      <a:pt x="24" y="16"/>
                      <a:pt x="30" y="11"/>
                      <a:pt x="24" y="9"/>
                    </a:cubicBezTo>
                    <a:cubicBezTo>
                      <a:pt x="19" y="13"/>
                      <a:pt x="19" y="14"/>
                      <a:pt x="16" y="7"/>
                    </a:cubicBezTo>
                    <a:cubicBezTo>
                      <a:pt x="14" y="0"/>
                      <a:pt x="12" y="13"/>
                      <a:pt x="7" y="19"/>
                    </a:cubicBezTo>
                    <a:cubicBezTo>
                      <a:pt x="2" y="24"/>
                      <a:pt x="10" y="22"/>
                      <a:pt x="7" y="32"/>
                    </a:cubicBezTo>
                    <a:cubicBezTo>
                      <a:pt x="16" y="34"/>
                      <a:pt x="6" y="58"/>
                      <a:pt x="9" y="62"/>
                    </a:cubicBezTo>
                    <a:cubicBezTo>
                      <a:pt x="12" y="66"/>
                      <a:pt x="2" y="67"/>
                      <a:pt x="6" y="77"/>
                    </a:cubicBezTo>
                    <a:cubicBezTo>
                      <a:pt x="10" y="88"/>
                      <a:pt x="0" y="81"/>
                      <a:pt x="11" y="88"/>
                    </a:cubicBezTo>
                    <a:cubicBezTo>
                      <a:pt x="26" y="98"/>
                      <a:pt x="16" y="104"/>
                      <a:pt x="24" y="107"/>
                    </a:cubicBezTo>
                    <a:cubicBezTo>
                      <a:pt x="26" y="105"/>
                      <a:pt x="32" y="105"/>
                      <a:pt x="33" y="102"/>
                    </a:cubicBezTo>
                    <a:cubicBezTo>
                      <a:pt x="33" y="100"/>
                      <a:pt x="29" y="99"/>
                      <a:pt x="31" y="96"/>
                    </a:cubicBezTo>
                    <a:cubicBezTo>
                      <a:pt x="32" y="93"/>
                      <a:pt x="39" y="96"/>
                      <a:pt x="40" y="89"/>
                    </a:cubicBezTo>
                    <a:cubicBezTo>
                      <a:pt x="41" y="74"/>
                      <a:pt x="45" y="83"/>
                      <a:pt x="48" y="77"/>
                    </a:cubicBezTo>
                    <a:cubicBezTo>
                      <a:pt x="50" y="71"/>
                      <a:pt x="46" y="71"/>
                      <a:pt x="47" y="67"/>
                    </a:cubicBezTo>
                    <a:cubicBezTo>
                      <a:pt x="46" y="65"/>
                      <a:pt x="46" y="62"/>
                      <a:pt x="44" y="6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4" name="Freeform 49"/>
              <p:cNvSpPr>
                <a:spLocks/>
              </p:cNvSpPr>
              <p:nvPr/>
            </p:nvSpPr>
            <p:spPr bwMode="gray">
              <a:xfrm>
                <a:off x="6298859" y="2934227"/>
                <a:ext cx="502769" cy="320005"/>
              </a:xfrm>
              <a:custGeom>
                <a:avLst/>
                <a:gdLst/>
                <a:ahLst/>
                <a:cxnLst>
                  <a:cxn ang="0">
                    <a:pos x="165" y="24"/>
                  </a:cxn>
                  <a:cxn ang="0">
                    <a:pos x="161" y="21"/>
                  </a:cxn>
                  <a:cxn ang="0">
                    <a:pos x="146" y="9"/>
                  </a:cxn>
                  <a:cxn ang="0">
                    <a:pos x="136" y="11"/>
                  </a:cxn>
                  <a:cxn ang="0">
                    <a:pos x="126" y="5"/>
                  </a:cxn>
                  <a:cxn ang="0">
                    <a:pos x="110" y="4"/>
                  </a:cxn>
                  <a:cxn ang="0">
                    <a:pos x="102" y="15"/>
                  </a:cxn>
                  <a:cxn ang="0">
                    <a:pos x="93" y="20"/>
                  </a:cxn>
                  <a:cxn ang="0">
                    <a:pos x="83" y="19"/>
                  </a:cxn>
                  <a:cxn ang="0">
                    <a:pos x="67" y="22"/>
                  </a:cxn>
                  <a:cxn ang="0">
                    <a:pos x="66" y="31"/>
                  </a:cxn>
                  <a:cxn ang="0">
                    <a:pos x="48" y="34"/>
                  </a:cxn>
                  <a:cxn ang="0">
                    <a:pos x="24" y="23"/>
                  </a:cxn>
                  <a:cxn ang="0">
                    <a:pos x="21" y="35"/>
                  </a:cxn>
                  <a:cxn ang="0">
                    <a:pos x="7" y="35"/>
                  </a:cxn>
                  <a:cxn ang="0">
                    <a:pos x="13" y="42"/>
                  </a:cxn>
                  <a:cxn ang="0">
                    <a:pos x="7" y="48"/>
                  </a:cxn>
                  <a:cxn ang="0">
                    <a:pos x="8" y="56"/>
                  </a:cxn>
                  <a:cxn ang="0">
                    <a:pos x="0" y="64"/>
                  </a:cxn>
                  <a:cxn ang="0">
                    <a:pos x="9" y="78"/>
                  </a:cxn>
                  <a:cxn ang="0">
                    <a:pos x="32" y="97"/>
                  </a:cxn>
                  <a:cxn ang="0">
                    <a:pos x="55" y="104"/>
                  </a:cxn>
                  <a:cxn ang="0">
                    <a:pos x="65" y="98"/>
                  </a:cxn>
                  <a:cxn ang="0">
                    <a:pos x="84" y="90"/>
                  </a:cxn>
                  <a:cxn ang="0">
                    <a:pos x="101" y="91"/>
                  </a:cxn>
                  <a:cxn ang="0">
                    <a:pos x="112" y="89"/>
                  </a:cxn>
                  <a:cxn ang="0">
                    <a:pos x="114" y="86"/>
                  </a:cxn>
                  <a:cxn ang="0">
                    <a:pos x="120" y="87"/>
                  </a:cxn>
                  <a:cxn ang="0">
                    <a:pos x="134" y="65"/>
                  </a:cxn>
                  <a:cxn ang="0">
                    <a:pos x="140" y="52"/>
                  </a:cxn>
                  <a:cxn ang="0">
                    <a:pos x="149" y="36"/>
                  </a:cxn>
                  <a:cxn ang="0">
                    <a:pos x="166" y="26"/>
                  </a:cxn>
                  <a:cxn ang="0">
                    <a:pos x="165" y="24"/>
                  </a:cxn>
                </a:cxnLst>
                <a:rect l="0" t="0" r="r" b="b"/>
                <a:pathLst>
                  <a:path w="166" h="106">
                    <a:moveTo>
                      <a:pt x="165" y="24"/>
                    </a:moveTo>
                    <a:cubicBezTo>
                      <a:pt x="166" y="23"/>
                      <a:pt x="166" y="20"/>
                      <a:pt x="161" y="21"/>
                    </a:cubicBezTo>
                    <a:cubicBezTo>
                      <a:pt x="156" y="22"/>
                      <a:pt x="159" y="14"/>
                      <a:pt x="146" y="9"/>
                    </a:cubicBezTo>
                    <a:cubicBezTo>
                      <a:pt x="146" y="10"/>
                      <a:pt x="138" y="13"/>
                      <a:pt x="136" y="11"/>
                    </a:cubicBezTo>
                    <a:cubicBezTo>
                      <a:pt x="134" y="9"/>
                      <a:pt x="133" y="0"/>
                      <a:pt x="126" y="5"/>
                    </a:cubicBezTo>
                    <a:cubicBezTo>
                      <a:pt x="120" y="9"/>
                      <a:pt x="117" y="3"/>
                      <a:pt x="110" y="4"/>
                    </a:cubicBezTo>
                    <a:cubicBezTo>
                      <a:pt x="104" y="5"/>
                      <a:pt x="106" y="13"/>
                      <a:pt x="102" y="15"/>
                    </a:cubicBezTo>
                    <a:cubicBezTo>
                      <a:pt x="101" y="16"/>
                      <a:pt x="96" y="19"/>
                      <a:pt x="93" y="20"/>
                    </a:cubicBezTo>
                    <a:cubicBezTo>
                      <a:pt x="90" y="21"/>
                      <a:pt x="85" y="12"/>
                      <a:pt x="83" y="19"/>
                    </a:cubicBezTo>
                    <a:cubicBezTo>
                      <a:pt x="81" y="26"/>
                      <a:pt x="74" y="20"/>
                      <a:pt x="67" y="22"/>
                    </a:cubicBezTo>
                    <a:cubicBezTo>
                      <a:pt x="60" y="24"/>
                      <a:pt x="67" y="31"/>
                      <a:pt x="66" y="31"/>
                    </a:cubicBezTo>
                    <a:cubicBezTo>
                      <a:pt x="64" y="31"/>
                      <a:pt x="61" y="32"/>
                      <a:pt x="48" y="34"/>
                    </a:cubicBezTo>
                    <a:cubicBezTo>
                      <a:pt x="35" y="36"/>
                      <a:pt x="32" y="24"/>
                      <a:pt x="24" y="23"/>
                    </a:cubicBezTo>
                    <a:cubicBezTo>
                      <a:pt x="20" y="28"/>
                      <a:pt x="25" y="35"/>
                      <a:pt x="21" y="35"/>
                    </a:cubicBezTo>
                    <a:cubicBezTo>
                      <a:pt x="17" y="36"/>
                      <a:pt x="10" y="33"/>
                      <a:pt x="7" y="35"/>
                    </a:cubicBezTo>
                    <a:cubicBezTo>
                      <a:pt x="6" y="36"/>
                      <a:pt x="15" y="38"/>
                      <a:pt x="13" y="42"/>
                    </a:cubicBezTo>
                    <a:cubicBezTo>
                      <a:pt x="11" y="46"/>
                      <a:pt x="6" y="43"/>
                      <a:pt x="7" y="48"/>
                    </a:cubicBezTo>
                    <a:cubicBezTo>
                      <a:pt x="7" y="55"/>
                      <a:pt x="10" y="55"/>
                      <a:pt x="8" y="56"/>
                    </a:cubicBezTo>
                    <a:cubicBezTo>
                      <a:pt x="7" y="57"/>
                      <a:pt x="1" y="63"/>
                      <a:pt x="0" y="64"/>
                    </a:cubicBezTo>
                    <a:cubicBezTo>
                      <a:pt x="8" y="65"/>
                      <a:pt x="3" y="74"/>
                      <a:pt x="9" y="78"/>
                    </a:cubicBezTo>
                    <a:cubicBezTo>
                      <a:pt x="32" y="92"/>
                      <a:pt x="25" y="97"/>
                      <a:pt x="32" y="97"/>
                    </a:cubicBezTo>
                    <a:cubicBezTo>
                      <a:pt x="38" y="97"/>
                      <a:pt x="48" y="106"/>
                      <a:pt x="55" y="104"/>
                    </a:cubicBezTo>
                    <a:cubicBezTo>
                      <a:pt x="62" y="102"/>
                      <a:pt x="58" y="97"/>
                      <a:pt x="65" y="98"/>
                    </a:cubicBezTo>
                    <a:cubicBezTo>
                      <a:pt x="77" y="95"/>
                      <a:pt x="80" y="90"/>
                      <a:pt x="84" y="90"/>
                    </a:cubicBezTo>
                    <a:cubicBezTo>
                      <a:pt x="88" y="89"/>
                      <a:pt x="91" y="90"/>
                      <a:pt x="101" y="91"/>
                    </a:cubicBezTo>
                    <a:cubicBezTo>
                      <a:pt x="102" y="90"/>
                      <a:pt x="107" y="90"/>
                      <a:pt x="112" y="89"/>
                    </a:cubicBezTo>
                    <a:cubicBezTo>
                      <a:pt x="116" y="88"/>
                      <a:pt x="110" y="87"/>
                      <a:pt x="114" y="86"/>
                    </a:cubicBezTo>
                    <a:cubicBezTo>
                      <a:pt x="117" y="85"/>
                      <a:pt x="118" y="88"/>
                      <a:pt x="120" y="87"/>
                    </a:cubicBezTo>
                    <a:cubicBezTo>
                      <a:pt x="123" y="87"/>
                      <a:pt x="130" y="72"/>
                      <a:pt x="134" y="65"/>
                    </a:cubicBezTo>
                    <a:cubicBezTo>
                      <a:pt x="138" y="57"/>
                      <a:pt x="132" y="60"/>
                      <a:pt x="140" y="52"/>
                    </a:cubicBezTo>
                    <a:cubicBezTo>
                      <a:pt x="149" y="42"/>
                      <a:pt x="143" y="42"/>
                      <a:pt x="149" y="36"/>
                    </a:cubicBezTo>
                    <a:cubicBezTo>
                      <a:pt x="155" y="28"/>
                      <a:pt x="156" y="39"/>
                      <a:pt x="166" y="26"/>
                    </a:cubicBezTo>
                    <a:cubicBezTo>
                      <a:pt x="165" y="25"/>
                      <a:pt x="165" y="24"/>
                      <a:pt x="165" y="2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5" name="Freeform 50"/>
              <p:cNvSpPr>
                <a:spLocks/>
              </p:cNvSpPr>
              <p:nvPr/>
            </p:nvSpPr>
            <p:spPr bwMode="gray">
              <a:xfrm>
                <a:off x="6331869" y="2825019"/>
                <a:ext cx="445636" cy="217146"/>
              </a:xfrm>
              <a:custGeom>
                <a:avLst/>
                <a:gdLst/>
                <a:ahLst/>
                <a:cxnLst>
                  <a:cxn ang="0">
                    <a:pos x="131" y="13"/>
                  </a:cxn>
                  <a:cxn ang="0">
                    <a:pos x="95" y="10"/>
                  </a:cxn>
                  <a:cxn ang="0">
                    <a:pos x="84" y="18"/>
                  </a:cxn>
                  <a:cxn ang="0">
                    <a:pos x="79" y="14"/>
                  </a:cxn>
                  <a:cxn ang="0">
                    <a:pos x="66" y="6"/>
                  </a:cxn>
                  <a:cxn ang="0">
                    <a:pos x="58" y="9"/>
                  </a:cxn>
                  <a:cxn ang="0">
                    <a:pos x="55" y="6"/>
                  </a:cxn>
                  <a:cxn ang="0">
                    <a:pos x="29" y="29"/>
                  </a:cxn>
                  <a:cxn ang="0">
                    <a:pos x="9" y="37"/>
                  </a:cxn>
                  <a:cxn ang="0">
                    <a:pos x="13" y="59"/>
                  </a:cxn>
                  <a:cxn ang="0">
                    <a:pos x="37" y="70"/>
                  </a:cxn>
                  <a:cxn ang="0">
                    <a:pos x="55" y="67"/>
                  </a:cxn>
                  <a:cxn ang="0">
                    <a:pos x="56" y="58"/>
                  </a:cxn>
                  <a:cxn ang="0">
                    <a:pos x="72" y="55"/>
                  </a:cxn>
                  <a:cxn ang="0">
                    <a:pos x="82" y="56"/>
                  </a:cxn>
                  <a:cxn ang="0">
                    <a:pos x="91" y="51"/>
                  </a:cxn>
                  <a:cxn ang="0">
                    <a:pos x="99" y="40"/>
                  </a:cxn>
                  <a:cxn ang="0">
                    <a:pos x="115" y="41"/>
                  </a:cxn>
                  <a:cxn ang="0">
                    <a:pos x="125" y="47"/>
                  </a:cxn>
                  <a:cxn ang="0">
                    <a:pos x="135" y="45"/>
                  </a:cxn>
                  <a:cxn ang="0">
                    <a:pos x="143" y="31"/>
                  </a:cxn>
                  <a:cxn ang="0">
                    <a:pos x="146" y="22"/>
                  </a:cxn>
                  <a:cxn ang="0">
                    <a:pos x="131" y="13"/>
                  </a:cxn>
                </a:cxnLst>
                <a:rect l="0" t="0" r="r" b="b"/>
                <a:pathLst>
                  <a:path w="147" h="72">
                    <a:moveTo>
                      <a:pt x="131" y="13"/>
                    </a:moveTo>
                    <a:cubicBezTo>
                      <a:pt x="117" y="8"/>
                      <a:pt x="99" y="10"/>
                      <a:pt x="95" y="10"/>
                    </a:cubicBezTo>
                    <a:cubicBezTo>
                      <a:pt x="89" y="9"/>
                      <a:pt x="87" y="20"/>
                      <a:pt x="84" y="18"/>
                    </a:cubicBezTo>
                    <a:cubicBezTo>
                      <a:pt x="81" y="15"/>
                      <a:pt x="77" y="19"/>
                      <a:pt x="79" y="14"/>
                    </a:cubicBezTo>
                    <a:cubicBezTo>
                      <a:pt x="81" y="6"/>
                      <a:pt x="70" y="0"/>
                      <a:pt x="66" y="6"/>
                    </a:cubicBezTo>
                    <a:cubicBezTo>
                      <a:pt x="61" y="12"/>
                      <a:pt x="58" y="12"/>
                      <a:pt x="58" y="9"/>
                    </a:cubicBezTo>
                    <a:cubicBezTo>
                      <a:pt x="58" y="6"/>
                      <a:pt x="57" y="7"/>
                      <a:pt x="55" y="6"/>
                    </a:cubicBezTo>
                    <a:cubicBezTo>
                      <a:pt x="29" y="15"/>
                      <a:pt x="42" y="22"/>
                      <a:pt x="29" y="29"/>
                    </a:cubicBezTo>
                    <a:cubicBezTo>
                      <a:pt x="21" y="34"/>
                      <a:pt x="15" y="24"/>
                      <a:pt x="9" y="37"/>
                    </a:cubicBezTo>
                    <a:cubicBezTo>
                      <a:pt x="7" y="46"/>
                      <a:pt x="0" y="45"/>
                      <a:pt x="13" y="59"/>
                    </a:cubicBezTo>
                    <a:cubicBezTo>
                      <a:pt x="21" y="60"/>
                      <a:pt x="24" y="72"/>
                      <a:pt x="37" y="70"/>
                    </a:cubicBezTo>
                    <a:cubicBezTo>
                      <a:pt x="50" y="68"/>
                      <a:pt x="53" y="67"/>
                      <a:pt x="55" y="67"/>
                    </a:cubicBezTo>
                    <a:cubicBezTo>
                      <a:pt x="56" y="67"/>
                      <a:pt x="49" y="60"/>
                      <a:pt x="56" y="58"/>
                    </a:cubicBezTo>
                    <a:cubicBezTo>
                      <a:pt x="63" y="56"/>
                      <a:pt x="70" y="62"/>
                      <a:pt x="72" y="55"/>
                    </a:cubicBezTo>
                    <a:cubicBezTo>
                      <a:pt x="74" y="48"/>
                      <a:pt x="79" y="57"/>
                      <a:pt x="82" y="56"/>
                    </a:cubicBezTo>
                    <a:cubicBezTo>
                      <a:pt x="85" y="55"/>
                      <a:pt x="90" y="52"/>
                      <a:pt x="91" y="51"/>
                    </a:cubicBezTo>
                    <a:cubicBezTo>
                      <a:pt x="95" y="49"/>
                      <a:pt x="93" y="41"/>
                      <a:pt x="99" y="40"/>
                    </a:cubicBezTo>
                    <a:cubicBezTo>
                      <a:pt x="106" y="39"/>
                      <a:pt x="109" y="45"/>
                      <a:pt x="115" y="41"/>
                    </a:cubicBezTo>
                    <a:cubicBezTo>
                      <a:pt x="122" y="36"/>
                      <a:pt x="123" y="45"/>
                      <a:pt x="125" y="47"/>
                    </a:cubicBezTo>
                    <a:cubicBezTo>
                      <a:pt x="127" y="49"/>
                      <a:pt x="135" y="46"/>
                      <a:pt x="135" y="45"/>
                    </a:cubicBezTo>
                    <a:cubicBezTo>
                      <a:pt x="138" y="34"/>
                      <a:pt x="142" y="36"/>
                      <a:pt x="143" y="31"/>
                    </a:cubicBezTo>
                    <a:cubicBezTo>
                      <a:pt x="145" y="25"/>
                      <a:pt x="147" y="25"/>
                      <a:pt x="146" y="22"/>
                    </a:cubicBezTo>
                    <a:cubicBezTo>
                      <a:pt x="129" y="17"/>
                      <a:pt x="135" y="14"/>
                      <a:pt x="131" y="1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6" name="Freeform 51"/>
              <p:cNvSpPr>
                <a:spLocks/>
              </p:cNvSpPr>
              <p:nvPr/>
            </p:nvSpPr>
            <p:spPr bwMode="gray">
              <a:xfrm>
                <a:off x="6089372" y="3127246"/>
                <a:ext cx="236149" cy="163812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65" y="4"/>
                  </a:cxn>
                  <a:cxn ang="0">
                    <a:pos x="59" y="7"/>
                  </a:cxn>
                  <a:cxn ang="0">
                    <a:pos x="48" y="9"/>
                  </a:cxn>
                  <a:cxn ang="0">
                    <a:pos x="33" y="15"/>
                  </a:cxn>
                  <a:cxn ang="0">
                    <a:pos x="23" y="15"/>
                  </a:cxn>
                  <a:cxn ang="0">
                    <a:pos x="8" y="13"/>
                  </a:cxn>
                  <a:cxn ang="0">
                    <a:pos x="1" y="22"/>
                  </a:cxn>
                  <a:cxn ang="0">
                    <a:pos x="6" y="27"/>
                  </a:cxn>
                  <a:cxn ang="0">
                    <a:pos x="7" y="38"/>
                  </a:cxn>
                  <a:cxn ang="0">
                    <a:pos x="8" y="46"/>
                  </a:cxn>
                  <a:cxn ang="0">
                    <a:pos x="4" y="50"/>
                  </a:cxn>
                  <a:cxn ang="0">
                    <a:pos x="32" y="46"/>
                  </a:cxn>
                  <a:cxn ang="0">
                    <a:pos x="40" y="49"/>
                  </a:cxn>
                  <a:cxn ang="0">
                    <a:pos x="48" y="48"/>
                  </a:cxn>
                  <a:cxn ang="0">
                    <a:pos x="58" y="36"/>
                  </a:cxn>
                  <a:cxn ang="0">
                    <a:pos x="55" y="25"/>
                  </a:cxn>
                  <a:cxn ang="0">
                    <a:pos x="71" y="18"/>
                  </a:cxn>
                  <a:cxn ang="0">
                    <a:pos x="71" y="13"/>
                  </a:cxn>
                  <a:cxn ang="0">
                    <a:pos x="78" y="14"/>
                  </a:cxn>
                  <a:cxn ang="0">
                    <a:pos x="69" y="0"/>
                  </a:cxn>
                </a:cxnLst>
                <a:rect l="0" t="0" r="r" b="b"/>
                <a:pathLst>
                  <a:path w="78" h="54">
                    <a:moveTo>
                      <a:pt x="69" y="0"/>
                    </a:moveTo>
                    <a:cubicBezTo>
                      <a:pt x="67" y="0"/>
                      <a:pt x="65" y="0"/>
                      <a:pt x="65" y="4"/>
                    </a:cubicBezTo>
                    <a:cubicBezTo>
                      <a:pt x="66" y="9"/>
                      <a:pt x="66" y="8"/>
                      <a:pt x="59" y="7"/>
                    </a:cubicBezTo>
                    <a:cubicBezTo>
                      <a:pt x="52" y="6"/>
                      <a:pt x="57" y="11"/>
                      <a:pt x="48" y="9"/>
                    </a:cubicBezTo>
                    <a:cubicBezTo>
                      <a:pt x="39" y="8"/>
                      <a:pt x="38" y="9"/>
                      <a:pt x="33" y="15"/>
                    </a:cubicBezTo>
                    <a:cubicBezTo>
                      <a:pt x="27" y="22"/>
                      <a:pt x="30" y="14"/>
                      <a:pt x="23" y="15"/>
                    </a:cubicBezTo>
                    <a:cubicBezTo>
                      <a:pt x="16" y="17"/>
                      <a:pt x="18" y="15"/>
                      <a:pt x="8" y="13"/>
                    </a:cubicBezTo>
                    <a:cubicBezTo>
                      <a:pt x="7" y="16"/>
                      <a:pt x="0" y="19"/>
                      <a:pt x="1" y="22"/>
                    </a:cubicBezTo>
                    <a:cubicBezTo>
                      <a:pt x="1" y="24"/>
                      <a:pt x="10" y="23"/>
                      <a:pt x="6" y="27"/>
                    </a:cubicBezTo>
                    <a:cubicBezTo>
                      <a:pt x="2" y="31"/>
                      <a:pt x="4" y="35"/>
                      <a:pt x="7" y="38"/>
                    </a:cubicBezTo>
                    <a:cubicBezTo>
                      <a:pt x="10" y="40"/>
                      <a:pt x="16" y="48"/>
                      <a:pt x="8" y="46"/>
                    </a:cubicBezTo>
                    <a:cubicBezTo>
                      <a:pt x="8" y="49"/>
                      <a:pt x="5" y="46"/>
                      <a:pt x="4" y="50"/>
                    </a:cubicBezTo>
                    <a:cubicBezTo>
                      <a:pt x="34" y="50"/>
                      <a:pt x="27" y="41"/>
                      <a:pt x="32" y="46"/>
                    </a:cubicBezTo>
                    <a:cubicBezTo>
                      <a:pt x="40" y="54"/>
                      <a:pt x="35" y="46"/>
                      <a:pt x="40" y="49"/>
                    </a:cubicBezTo>
                    <a:cubicBezTo>
                      <a:pt x="45" y="51"/>
                      <a:pt x="49" y="54"/>
                      <a:pt x="48" y="48"/>
                    </a:cubicBezTo>
                    <a:cubicBezTo>
                      <a:pt x="47" y="39"/>
                      <a:pt x="57" y="40"/>
                      <a:pt x="58" y="36"/>
                    </a:cubicBezTo>
                    <a:cubicBezTo>
                      <a:pt x="59" y="33"/>
                      <a:pt x="53" y="27"/>
                      <a:pt x="55" y="25"/>
                    </a:cubicBezTo>
                    <a:cubicBezTo>
                      <a:pt x="57" y="22"/>
                      <a:pt x="70" y="20"/>
                      <a:pt x="71" y="18"/>
                    </a:cubicBezTo>
                    <a:cubicBezTo>
                      <a:pt x="73" y="15"/>
                      <a:pt x="70" y="15"/>
                      <a:pt x="71" y="13"/>
                    </a:cubicBezTo>
                    <a:cubicBezTo>
                      <a:pt x="73" y="11"/>
                      <a:pt x="76" y="13"/>
                      <a:pt x="78" y="14"/>
                    </a:cubicBezTo>
                    <a:cubicBezTo>
                      <a:pt x="72" y="10"/>
                      <a:pt x="77" y="1"/>
                      <a:pt x="69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7" name="Freeform 52"/>
              <p:cNvSpPr>
                <a:spLocks/>
              </p:cNvSpPr>
              <p:nvPr/>
            </p:nvSpPr>
            <p:spPr bwMode="gray">
              <a:xfrm>
                <a:off x="6255692" y="3278360"/>
                <a:ext cx="309787" cy="306037"/>
              </a:xfrm>
              <a:custGeom>
                <a:avLst/>
                <a:gdLst/>
                <a:ahLst/>
                <a:cxnLst>
                  <a:cxn ang="0">
                    <a:pos x="87" y="35"/>
                  </a:cxn>
                  <a:cxn ang="0">
                    <a:pos x="84" y="21"/>
                  </a:cxn>
                  <a:cxn ang="0">
                    <a:pos x="74" y="13"/>
                  </a:cxn>
                  <a:cxn ang="0">
                    <a:pos x="58" y="13"/>
                  </a:cxn>
                  <a:cxn ang="0">
                    <a:pos x="41" y="11"/>
                  </a:cxn>
                  <a:cxn ang="0">
                    <a:pos x="21" y="11"/>
                  </a:cxn>
                  <a:cxn ang="0">
                    <a:pos x="13" y="12"/>
                  </a:cxn>
                  <a:cxn ang="0">
                    <a:pos x="6" y="25"/>
                  </a:cxn>
                  <a:cxn ang="0">
                    <a:pos x="14" y="38"/>
                  </a:cxn>
                  <a:cxn ang="0">
                    <a:pos x="15" y="44"/>
                  </a:cxn>
                  <a:cxn ang="0">
                    <a:pos x="37" y="67"/>
                  </a:cxn>
                  <a:cxn ang="0">
                    <a:pos x="45" y="78"/>
                  </a:cxn>
                  <a:cxn ang="0">
                    <a:pos x="51" y="87"/>
                  </a:cxn>
                  <a:cxn ang="0">
                    <a:pos x="57" y="91"/>
                  </a:cxn>
                  <a:cxn ang="0">
                    <a:pos x="70" y="101"/>
                  </a:cxn>
                  <a:cxn ang="0">
                    <a:pos x="73" y="87"/>
                  </a:cxn>
                  <a:cxn ang="0">
                    <a:pos x="80" y="74"/>
                  </a:cxn>
                  <a:cxn ang="0">
                    <a:pos x="85" y="78"/>
                  </a:cxn>
                  <a:cxn ang="0">
                    <a:pos x="90" y="68"/>
                  </a:cxn>
                  <a:cxn ang="0">
                    <a:pos x="97" y="66"/>
                  </a:cxn>
                  <a:cxn ang="0">
                    <a:pos x="90" y="51"/>
                  </a:cxn>
                  <a:cxn ang="0">
                    <a:pos x="99" y="52"/>
                  </a:cxn>
                  <a:cxn ang="0">
                    <a:pos x="87" y="35"/>
                  </a:cxn>
                </a:cxnLst>
                <a:rect l="0" t="0" r="r" b="b"/>
                <a:pathLst>
                  <a:path w="102" h="101">
                    <a:moveTo>
                      <a:pt x="87" y="35"/>
                    </a:moveTo>
                    <a:cubicBezTo>
                      <a:pt x="94" y="18"/>
                      <a:pt x="96" y="18"/>
                      <a:pt x="84" y="21"/>
                    </a:cubicBezTo>
                    <a:cubicBezTo>
                      <a:pt x="75" y="22"/>
                      <a:pt x="78" y="11"/>
                      <a:pt x="74" y="13"/>
                    </a:cubicBezTo>
                    <a:cubicBezTo>
                      <a:pt x="69" y="15"/>
                      <a:pt x="63" y="8"/>
                      <a:pt x="58" y="13"/>
                    </a:cubicBezTo>
                    <a:cubicBezTo>
                      <a:pt x="52" y="18"/>
                      <a:pt x="45" y="9"/>
                      <a:pt x="41" y="11"/>
                    </a:cubicBezTo>
                    <a:cubicBezTo>
                      <a:pt x="37" y="13"/>
                      <a:pt x="25" y="5"/>
                      <a:pt x="21" y="11"/>
                    </a:cubicBezTo>
                    <a:cubicBezTo>
                      <a:pt x="17" y="17"/>
                      <a:pt x="19" y="19"/>
                      <a:pt x="13" y="12"/>
                    </a:cubicBezTo>
                    <a:cubicBezTo>
                      <a:pt x="3" y="0"/>
                      <a:pt x="0" y="22"/>
                      <a:pt x="6" y="25"/>
                    </a:cubicBezTo>
                    <a:cubicBezTo>
                      <a:pt x="11" y="27"/>
                      <a:pt x="11" y="36"/>
                      <a:pt x="14" y="38"/>
                    </a:cubicBezTo>
                    <a:cubicBezTo>
                      <a:pt x="18" y="40"/>
                      <a:pt x="10" y="44"/>
                      <a:pt x="15" y="44"/>
                    </a:cubicBezTo>
                    <a:cubicBezTo>
                      <a:pt x="20" y="45"/>
                      <a:pt x="31" y="65"/>
                      <a:pt x="37" y="67"/>
                    </a:cubicBezTo>
                    <a:cubicBezTo>
                      <a:pt x="42" y="70"/>
                      <a:pt x="38" y="74"/>
                      <a:pt x="45" y="78"/>
                    </a:cubicBezTo>
                    <a:cubicBezTo>
                      <a:pt x="51" y="82"/>
                      <a:pt x="52" y="84"/>
                      <a:pt x="51" y="87"/>
                    </a:cubicBezTo>
                    <a:cubicBezTo>
                      <a:pt x="50" y="89"/>
                      <a:pt x="54" y="87"/>
                      <a:pt x="57" y="91"/>
                    </a:cubicBezTo>
                    <a:cubicBezTo>
                      <a:pt x="59" y="95"/>
                      <a:pt x="67" y="97"/>
                      <a:pt x="70" y="101"/>
                    </a:cubicBezTo>
                    <a:cubicBezTo>
                      <a:pt x="77" y="95"/>
                      <a:pt x="65" y="92"/>
                      <a:pt x="73" y="87"/>
                    </a:cubicBezTo>
                    <a:cubicBezTo>
                      <a:pt x="80" y="82"/>
                      <a:pt x="76" y="77"/>
                      <a:pt x="80" y="74"/>
                    </a:cubicBezTo>
                    <a:cubicBezTo>
                      <a:pt x="83" y="72"/>
                      <a:pt x="84" y="79"/>
                      <a:pt x="85" y="78"/>
                    </a:cubicBezTo>
                    <a:cubicBezTo>
                      <a:pt x="89" y="74"/>
                      <a:pt x="75" y="62"/>
                      <a:pt x="90" y="68"/>
                    </a:cubicBezTo>
                    <a:cubicBezTo>
                      <a:pt x="94" y="61"/>
                      <a:pt x="95" y="68"/>
                      <a:pt x="97" y="66"/>
                    </a:cubicBezTo>
                    <a:cubicBezTo>
                      <a:pt x="100" y="62"/>
                      <a:pt x="89" y="51"/>
                      <a:pt x="90" y="51"/>
                    </a:cubicBezTo>
                    <a:cubicBezTo>
                      <a:pt x="91" y="49"/>
                      <a:pt x="95" y="55"/>
                      <a:pt x="99" y="52"/>
                    </a:cubicBezTo>
                    <a:cubicBezTo>
                      <a:pt x="102" y="49"/>
                      <a:pt x="84" y="41"/>
                      <a:pt x="87" y="3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8" name="Freeform 53"/>
              <p:cNvSpPr>
                <a:spLocks/>
              </p:cNvSpPr>
              <p:nvPr/>
            </p:nvSpPr>
            <p:spPr bwMode="gray">
              <a:xfrm>
                <a:off x="6452483" y="3466299"/>
                <a:ext cx="163781" cy="187940"/>
              </a:xfrm>
              <a:custGeom>
                <a:avLst/>
                <a:gdLst/>
                <a:ahLst/>
                <a:cxnLst>
                  <a:cxn ang="0">
                    <a:pos x="25" y="6"/>
                  </a:cxn>
                  <a:cxn ang="0">
                    <a:pos x="20" y="16"/>
                  </a:cxn>
                  <a:cxn ang="0">
                    <a:pos x="15" y="12"/>
                  </a:cxn>
                  <a:cxn ang="0">
                    <a:pos x="8" y="25"/>
                  </a:cxn>
                  <a:cxn ang="0">
                    <a:pos x="5" y="39"/>
                  </a:cxn>
                  <a:cxn ang="0">
                    <a:pos x="12" y="47"/>
                  </a:cxn>
                  <a:cxn ang="0">
                    <a:pos x="20" y="54"/>
                  </a:cxn>
                  <a:cxn ang="0">
                    <a:pos x="28" y="62"/>
                  </a:cxn>
                  <a:cxn ang="0">
                    <a:pos x="28" y="49"/>
                  </a:cxn>
                  <a:cxn ang="0">
                    <a:pos x="37" y="37"/>
                  </a:cxn>
                  <a:cxn ang="0">
                    <a:pos x="45" y="39"/>
                  </a:cxn>
                  <a:cxn ang="0">
                    <a:pos x="44" y="35"/>
                  </a:cxn>
                  <a:cxn ang="0">
                    <a:pos x="53" y="28"/>
                  </a:cxn>
                  <a:cxn ang="0">
                    <a:pos x="25" y="6"/>
                  </a:cxn>
                </a:cxnLst>
                <a:rect l="0" t="0" r="r" b="b"/>
                <a:pathLst>
                  <a:path w="54" h="62">
                    <a:moveTo>
                      <a:pt x="25" y="6"/>
                    </a:moveTo>
                    <a:cubicBezTo>
                      <a:pt x="10" y="0"/>
                      <a:pt x="24" y="12"/>
                      <a:pt x="20" y="16"/>
                    </a:cubicBezTo>
                    <a:cubicBezTo>
                      <a:pt x="19" y="17"/>
                      <a:pt x="18" y="10"/>
                      <a:pt x="15" y="12"/>
                    </a:cubicBezTo>
                    <a:cubicBezTo>
                      <a:pt x="11" y="15"/>
                      <a:pt x="15" y="20"/>
                      <a:pt x="8" y="25"/>
                    </a:cubicBezTo>
                    <a:cubicBezTo>
                      <a:pt x="0" y="30"/>
                      <a:pt x="12" y="33"/>
                      <a:pt x="5" y="39"/>
                    </a:cubicBezTo>
                    <a:cubicBezTo>
                      <a:pt x="6" y="44"/>
                      <a:pt x="16" y="40"/>
                      <a:pt x="12" y="47"/>
                    </a:cubicBezTo>
                    <a:cubicBezTo>
                      <a:pt x="15" y="49"/>
                      <a:pt x="18" y="47"/>
                      <a:pt x="20" y="54"/>
                    </a:cubicBezTo>
                    <a:cubicBezTo>
                      <a:pt x="21" y="61"/>
                      <a:pt x="19" y="60"/>
                      <a:pt x="28" y="62"/>
                    </a:cubicBezTo>
                    <a:cubicBezTo>
                      <a:pt x="31" y="52"/>
                      <a:pt x="23" y="54"/>
                      <a:pt x="28" y="49"/>
                    </a:cubicBezTo>
                    <a:cubicBezTo>
                      <a:pt x="33" y="43"/>
                      <a:pt x="35" y="30"/>
                      <a:pt x="37" y="37"/>
                    </a:cubicBezTo>
                    <a:cubicBezTo>
                      <a:pt x="40" y="44"/>
                      <a:pt x="40" y="43"/>
                      <a:pt x="45" y="39"/>
                    </a:cubicBezTo>
                    <a:cubicBezTo>
                      <a:pt x="43" y="36"/>
                      <a:pt x="47" y="36"/>
                      <a:pt x="44" y="35"/>
                    </a:cubicBezTo>
                    <a:cubicBezTo>
                      <a:pt x="38" y="32"/>
                      <a:pt x="54" y="32"/>
                      <a:pt x="53" y="28"/>
                    </a:cubicBezTo>
                    <a:cubicBezTo>
                      <a:pt x="52" y="24"/>
                      <a:pt x="32" y="18"/>
                      <a:pt x="25" y="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29" name="Freeform 54"/>
              <p:cNvSpPr>
                <a:spLocks noEditPoints="1"/>
              </p:cNvSpPr>
              <p:nvPr/>
            </p:nvSpPr>
            <p:spPr bwMode="gray">
              <a:xfrm>
                <a:off x="5684363" y="1904370"/>
                <a:ext cx="553554" cy="384768"/>
              </a:xfrm>
              <a:custGeom>
                <a:avLst/>
                <a:gdLst/>
                <a:ahLst/>
                <a:cxnLst>
                  <a:cxn ang="0">
                    <a:pos x="67" y="63"/>
                  </a:cxn>
                  <a:cxn ang="0">
                    <a:pos x="60" y="58"/>
                  </a:cxn>
                  <a:cxn ang="0">
                    <a:pos x="50" y="76"/>
                  </a:cxn>
                  <a:cxn ang="0">
                    <a:pos x="40" y="89"/>
                  </a:cxn>
                  <a:cxn ang="0">
                    <a:pos x="39" y="105"/>
                  </a:cxn>
                  <a:cxn ang="0">
                    <a:pos x="48" y="112"/>
                  </a:cxn>
                  <a:cxn ang="0">
                    <a:pos x="37" y="114"/>
                  </a:cxn>
                  <a:cxn ang="0">
                    <a:pos x="17" y="111"/>
                  </a:cxn>
                  <a:cxn ang="0">
                    <a:pos x="18" y="98"/>
                  </a:cxn>
                  <a:cxn ang="0">
                    <a:pos x="7" y="89"/>
                  </a:cxn>
                  <a:cxn ang="0">
                    <a:pos x="3" y="57"/>
                  </a:cxn>
                  <a:cxn ang="0">
                    <a:pos x="53" y="7"/>
                  </a:cxn>
                  <a:cxn ang="0">
                    <a:pos x="63" y="12"/>
                  </a:cxn>
                  <a:cxn ang="0">
                    <a:pos x="58" y="34"/>
                  </a:cxn>
                  <a:cxn ang="0">
                    <a:pos x="63" y="49"/>
                  </a:cxn>
                  <a:cxn ang="0">
                    <a:pos x="167" y="96"/>
                  </a:cxn>
                  <a:cxn ang="0">
                    <a:pos x="167" y="96"/>
                  </a:cxn>
                  <a:cxn ang="0">
                    <a:pos x="79" y="19"/>
                  </a:cxn>
                  <a:cxn ang="0">
                    <a:pos x="69" y="90"/>
                  </a:cxn>
                  <a:cxn ang="0">
                    <a:pos x="60" y="85"/>
                  </a:cxn>
                  <a:cxn ang="0">
                    <a:pos x="45" y="91"/>
                  </a:cxn>
                  <a:cxn ang="0">
                    <a:pos x="54" y="100"/>
                  </a:cxn>
                  <a:cxn ang="0">
                    <a:pos x="70" y="103"/>
                  </a:cxn>
                  <a:cxn ang="0">
                    <a:pos x="65" y="79"/>
                  </a:cxn>
                  <a:cxn ang="0">
                    <a:pos x="65" y="79"/>
                  </a:cxn>
                  <a:cxn ang="0">
                    <a:pos x="65" y="117"/>
                  </a:cxn>
                  <a:cxn ang="0">
                    <a:pos x="69" y="106"/>
                  </a:cxn>
                  <a:cxn ang="0">
                    <a:pos x="83" y="110"/>
                  </a:cxn>
                  <a:cxn ang="0">
                    <a:pos x="92" y="121"/>
                  </a:cxn>
                  <a:cxn ang="0">
                    <a:pos x="91" y="112"/>
                  </a:cxn>
                  <a:cxn ang="0">
                    <a:pos x="97" y="79"/>
                  </a:cxn>
                  <a:cxn ang="0">
                    <a:pos x="93" y="71"/>
                  </a:cxn>
                  <a:cxn ang="0">
                    <a:pos x="85" y="77"/>
                  </a:cxn>
                  <a:cxn ang="0">
                    <a:pos x="78" y="86"/>
                  </a:cxn>
                  <a:cxn ang="0">
                    <a:pos x="81" y="98"/>
                  </a:cxn>
                  <a:cxn ang="0">
                    <a:pos x="94" y="102"/>
                  </a:cxn>
                  <a:cxn ang="0">
                    <a:pos x="95" y="109"/>
                  </a:cxn>
                  <a:cxn ang="0">
                    <a:pos x="100" y="124"/>
                  </a:cxn>
                  <a:cxn ang="0">
                    <a:pos x="101" y="111"/>
                  </a:cxn>
                  <a:cxn ang="0">
                    <a:pos x="104" y="103"/>
                  </a:cxn>
                  <a:cxn ang="0">
                    <a:pos x="108" y="92"/>
                  </a:cxn>
                  <a:cxn ang="0">
                    <a:pos x="115" y="70"/>
                  </a:cxn>
                  <a:cxn ang="0">
                    <a:pos x="98" y="71"/>
                  </a:cxn>
                  <a:cxn ang="0">
                    <a:pos x="112" y="106"/>
                  </a:cxn>
                </a:cxnLst>
                <a:rect l="0" t="0" r="r" b="b"/>
                <a:pathLst>
                  <a:path w="183" h="127">
                    <a:moveTo>
                      <a:pt x="74" y="54"/>
                    </a:moveTo>
                    <a:cubicBezTo>
                      <a:pt x="72" y="59"/>
                      <a:pt x="70" y="65"/>
                      <a:pt x="67" y="63"/>
                    </a:cubicBezTo>
                    <a:cubicBezTo>
                      <a:pt x="65" y="61"/>
                      <a:pt x="66" y="67"/>
                      <a:pt x="62" y="64"/>
                    </a:cubicBezTo>
                    <a:cubicBezTo>
                      <a:pt x="58" y="61"/>
                      <a:pt x="66" y="57"/>
                      <a:pt x="60" y="58"/>
                    </a:cubicBezTo>
                    <a:cubicBezTo>
                      <a:pt x="53" y="58"/>
                      <a:pt x="59" y="72"/>
                      <a:pt x="56" y="75"/>
                    </a:cubicBezTo>
                    <a:cubicBezTo>
                      <a:pt x="53" y="78"/>
                      <a:pt x="44" y="70"/>
                      <a:pt x="50" y="76"/>
                    </a:cubicBezTo>
                    <a:cubicBezTo>
                      <a:pt x="55" y="82"/>
                      <a:pt x="44" y="80"/>
                      <a:pt x="47" y="83"/>
                    </a:cubicBezTo>
                    <a:cubicBezTo>
                      <a:pt x="49" y="85"/>
                      <a:pt x="38" y="86"/>
                      <a:pt x="40" y="89"/>
                    </a:cubicBezTo>
                    <a:cubicBezTo>
                      <a:pt x="42" y="92"/>
                      <a:pt x="39" y="93"/>
                      <a:pt x="43" y="96"/>
                    </a:cubicBezTo>
                    <a:cubicBezTo>
                      <a:pt x="46" y="100"/>
                      <a:pt x="36" y="101"/>
                      <a:pt x="39" y="105"/>
                    </a:cubicBezTo>
                    <a:cubicBezTo>
                      <a:pt x="42" y="109"/>
                      <a:pt x="42" y="102"/>
                      <a:pt x="49" y="106"/>
                    </a:cubicBezTo>
                    <a:cubicBezTo>
                      <a:pt x="56" y="111"/>
                      <a:pt x="49" y="114"/>
                      <a:pt x="48" y="112"/>
                    </a:cubicBezTo>
                    <a:cubicBezTo>
                      <a:pt x="47" y="110"/>
                      <a:pt x="45" y="113"/>
                      <a:pt x="43" y="113"/>
                    </a:cubicBezTo>
                    <a:cubicBezTo>
                      <a:pt x="40" y="112"/>
                      <a:pt x="43" y="108"/>
                      <a:pt x="37" y="114"/>
                    </a:cubicBezTo>
                    <a:cubicBezTo>
                      <a:pt x="35" y="114"/>
                      <a:pt x="33" y="113"/>
                      <a:pt x="27" y="112"/>
                    </a:cubicBezTo>
                    <a:cubicBezTo>
                      <a:pt x="21" y="111"/>
                      <a:pt x="22" y="112"/>
                      <a:pt x="17" y="111"/>
                    </a:cubicBezTo>
                    <a:cubicBezTo>
                      <a:pt x="19" y="94"/>
                      <a:pt x="12" y="111"/>
                      <a:pt x="13" y="102"/>
                    </a:cubicBezTo>
                    <a:cubicBezTo>
                      <a:pt x="14" y="93"/>
                      <a:pt x="18" y="108"/>
                      <a:pt x="18" y="98"/>
                    </a:cubicBezTo>
                    <a:cubicBezTo>
                      <a:pt x="18" y="88"/>
                      <a:pt x="14" y="93"/>
                      <a:pt x="11" y="89"/>
                    </a:cubicBezTo>
                    <a:cubicBezTo>
                      <a:pt x="8" y="85"/>
                      <a:pt x="11" y="94"/>
                      <a:pt x="7" y="89"/>
                    </a:cubicBezTo>
                    <a:cubicBezTo>
                      <a:pt x="3" y="84"/>
                      <a:pt x="0" y="90"/>
                      <a:pt x="4" y="82"/>
                    </a:cubicBezTo>
                    <a:cubicBezTo>
                      <a:pt x="8" y="74"/>
                      <a:pt x="2" y="73"/>
                      <a:pt x="3" y="57"/>
                    </a:cubicBezTo>
                    <a:cubicBezTo>
                      <a:pt x="5" y="41"/>
                      <a:pt x="9" y="25"/>
                      <a:pt x="26" y="25"/>
                    </a:cubicBezTo>
                    <a:cubicBezTo>
                      <a:pt x="47" y="26"/>
                      <a:pt x="44" y="8"/>
                      <a:pt x="53" y="7"/>
                    </a:cubicBezTo>
                    <a:cubicBezTo>
                      <a:pt x="62" y="7"/>
                      <a:pt x="63" y="0"/>
                      <a:pt x="65" y="2"/>
                    </a:cubicBezTo>
                    <a:cubicBezTo>
                      <a:pt x="68" y="3"/>
                      <a:pt x="60" y="5"/>
                      <a:pt x="63" y="12"/>
                    </a:cubicBezTo>
                    <a:cubicBezTo>
                      <a:pt x="66" y="18"/>
                      <a:pt x="64" y="22"/>
                      <a:pt x="62" y="24"/>
                    </a:cubicBezTo>
                    <a:cubicBezTo>
                      <a:pt x="59" y="27"/>
                      <a:pt x="60" y="29"/>
                      <a:pt x="58" y="34"/>
                    </a:cubicBezTo>
                    <a:cubicBezTo>
                      <a:pt x="56" y="39"/>
                      <a:pt x="63" y="41"/>
                      <a:pt x="59" y="45"/>
                    </a:cubicBezTo>
                    <a:cubicBezTo>
                      <a:pt x="56" y="50"/>
                      <a:pt x="59" y="46"/>
                      <a:pt x="63" y="49"/>
                    </a:cubicBezTo>
                    <a:cubicBezTo>
                      <a:pt x="64" y="50"/>
                      <a:pt x="77" y="49"/>
                      <a:pt x="74" y="54"/>
                    </a:cubicBezTo>
                    <a:close/>
                    <a:moveTo>
                      <a:pt x="167" y="96"/>
                    </a:moveTo>
                    <a:cubicBezTo>
                      <a:pt x="165" y="98"/>
                      <a:pt x="169" y="110"/>
                      <a:pt x="176" y="107"/>
                    </a:cubicBezTo>
                    <a:cubicBezTo>
                      <a:pt x="183" y="105"/>
                      <a:pt x="171" y="94"/>
                      <a:pt x="167" y="96"/>
                    </a:cubicBezTo>
                    <a:close/>
                    <a:moveTo>
                      <a:pt x="73" y="20"/>
                    </a:moveTo>
                    <a:cubicBezTo>
                      <a:pt x="72" y="22"/>
                      <a:pt x="77" y="21"/>
                      <a:pt x="79" y="19"/>
                    </a:cubicBezTo>
                    <a:cubicBezTo>
                      <a:pt x="81" y="16"/>
                      <a:pt x="73" y="17"/>
                      <a:pt x="73" y="20"/>
                    </a:cubicBezTo>
                    <a:close/>
                    <a:moveTo>
                      <a:pt x="69" y="90"/>
                    </a:moveTo>
                    <a:cubicBezTo>
                      <a:pt x="70" y="88"/>
                      <a:pt x="65" y="83"/>
                      <a:pt x="65" y="86"/>
                    </a:cubicBezTo>
                    <a:cubicBezTo>
                      <a:pt x="65" y="89"/>
                      <a:pt x="64" y="88"/>
                      <a:pt x="60" y="85"/>
                    </a:cubicBezTo>
                    <a:cubicBezTo>
                      <a:pt x="57" y="83"/>
                      <a:pt x="50" y="88"/>
                      <a:pt x="47" y="87"/>
                    </a:cubicBezTo>
                    <a:cubicBezTo>
                      <a:pt x="44" y="86"/>
                      <a:pt x="42" y="89"/>
                      <a:pt x="45" y="91"/>
                    </a:cubicBezTo>
                    <a:cubicBezTo>
                      <a:pt x="48" y="94"/>
                      <a:pt x="48" y="94"/>
                      <a:pt x="49" y="99"/>
                    </a:cubicBezTo>
                    <a:cubicBezTo>
                      <a:pt x="51" y="104"/>
                      <a:pt x="52" y="99"/>
                      <a:pt x="54" y="100"/>
                    </a:cubicBezTo>
                    <a:cubicBezTo>
                      <a:pt x="56" y="102"/>
                      <a:pt x="51" y="103"/>
                      <a:pt x="56" y="105"/>
                    </a:cubicBezTo>
                    <a:cubicBezTo>
                      <a:pt x="62" y="106"/>
                      <a:pt x="66" y="107"/>
                      <a:pt x="70" y="103"/>
                    </a:cubicBezTo>
                    <a:cubicBezTo>
                      <a:pt x="74" y="99"/>
                      <a:pt x="68" y="92"/>
                      <a:pt x="69" y="90"/>
                    </a:cubicBezTo>
                    <a:close/>
                    <a:moveTo>
                      <a:pt x="65" y="79"/>
                    </a:moveTo>
                    <a:cubicBezTo>
                      <a:pt x="66" y="79"/>
                      <a:pt x="68" y="76"/>
                      <a:pt x="66" y="72"/>
                    </a:cubicBezTo>
                    <a:cubicBezTo>
                      <a:pt x="64" y="68"/>
                      <a:pt x="63" y="77"/>
                      <a:pt x="65" y="79"/>
                    </a:cubicBezTo>
                    <a:close/>
                    <a:moveTo>
                      <a:pt x="69" y="106"/>
                    </a:moveTo>
                    <a:cubicBezTo>
                      <a:pt x="67" y="110"/>
                      <a:pt x="64" y="114"/>
                      <a:pt x="65" y="117"/>
                    </a:cubicBezTo>
                    <a:cubicBezTo>
                      <a:pt x="67" y="121"/>
                      <a:pt x="70" y="110"/>
                      <a:pt x="72" y="106"/>
                    </a:cubicBezTo>
                    <a:cubicBezTo>
                      <a:pt x="73" y="103"/>
                      <a:pt x="71" y="102"/>
                      <a:pt x="69" y="106"/>
                    </a:cubicBezTo>
                    <a:close/>
                    <a:moveTo>
                      <a:pt x="91" y="112"/>
                    </a:moveTo>
                    <a:cubicBezTo>
                      <a:pt x="91" y="115"/>
                      <a:pt x="89" y="113"/>
                      <a:pt x="83" y="110"/>
                    </a:cubicBezTo>
                    <a:cubicBezTo>
                      <a:pt x="76" y="106"/>
                      <a:pt x="76" y="111"/>
                      <a:pt x="76" y="115"/>
                    </a:cubicBezTo>
                    <a:cubicBezTo>
                      <a:pt x="76" y="117"/>
                      <a:pt x="87" y="121"/>
                      <a:pt x="92" y="121"/>
                    </a:cubicBezTo>
                    <a:cubicBezTo>
                      <a:pt x="98" y="121"/>
                      <a:pt x="97" y="119"/>
                      <a:pt x="95" y="116"/>
                    </a:cubicBezTo>
                    <a:cubicBezTo>
                      <a:pt x="93" y="112"/>
                      <a:pt x="91" y="110"/>
                      <a:pt x="91" y="112"/>
                    </a:cubicBezTo>
                    <a:close/>
                    <a:moveTo>
                      <a:pt x="98" y="71"/>
                    </a:moveTo>
                    <a:cubicBezTo>
                      <a:pt x="100" y="74"/>
                      <a:pt x="98" y="74"/>
                      <a:pt x="97" y="79"/>
                    </a:cubicBezTo>
                    <a:cubicBezTo>
                      <a:pt x="96" y="83"/>
                      <a:pt x="93" y="81"/>
                      <a:pt x="94" y="77"/>
                    </a:cubicBezTo>
                    <a:cubicBezTo>
                      <a:pt x="95" y="73"/>
                      <a:pt x="96" y="69"/>
                      <a:pt x="93" y="71"/>
                    </a:cubicBezTo>
                    <a:cubicBezTo>
                      <a:pt x="89" y="73"/>
                      <a:pt x="84" y="68"/>
                      <a:pt x="82" y="70"/>
                    </a:cubicBezTo>
                    <a:cubicBezTo>
                      <a:pt x="80" y="71"/>
                      <a:pt x="92" y="72"/>
                      <a:pt x="85" y="77"/>
                    </a:cubicBezTo>
                    <a:cubicBezTo>
                      <a:pt x="80" y="82"/>
                      <a:pt x="76" y="77"/>
                      <a:pt x="72" y="79"/>
                    </a:cubicBezTo>
                    <a:cubicBezTo>
                      <a:pt x="69" y="81"/>
                      <a:pt x="80" y="84"/>
                      <a:pt x="78" y="86"/>
                    </a:cubicBezTo>
                    <a:cubicBezTo>
                      <a:pt x="76" y="89"/>
                      <a:pt x="83" y="90"/>
                      <a:pt x="79" y="93"/>
                    </a:cubicBezTo>
                    <a:cubicBezTo>
                      <a:pt x="75" y="96"/>
                      <a:pt x="81" y="94"/>
                      <a:pt x="81" y="98"/>
                    </a:cubicBezTo>
                    <a:cubicBezTo>
                      <a:pt x="81" y="102"/>
                      <a:pt x="85" y="98"/>
                      <a:pt x="88" y="100"/>
                    </a:cubicBezTo>
                    <a:cubicBezTo>
                      <a:pt x="90" y="101"/>
                      <a:pt x="93" y="98"/>
                      <a:pt x="94" y="102"/>
                    </a:cubicBezTo>
                    <a:cubicBezTo>
                      <a:pt x="95" y="106"/>
                      <a:pt x="91" y="103"/>
                      <a:pt x="90" y="105"/>
                    </a:cubicBezTo>
                    <a:cubicBezTo>
                      <a:pt x="90" y="106"/>
                      <a:pt x="97" y="107"/>
                      <a:pt x="95" y="109"/>
                    </a:cubicBezTo>
                    <a:cubicBezTo>
                      <a:pt x="93" y="110"/>
                      <a:pt x="94" y="112"/>
                      <a:pt x="97" y="115"/>
                    </a:cubicBezTo>
                    <a:cubicBezTo>
                      <a:pt x="100" y="118"/>
                      <a:pt x="98" y="122"/>
                      <a:pt x="100" y="124"/>
                    </a:cubicBezTo>
                    <a:cubicBezTo>
                      <a:pt x="102" y="127"/>
                      <a:pt x="100" y="119"/>
                      <a:pt x="103" y="116"/>
                    </a:cubicBezTo>
                    <a:cubicBezTo>
                      <a:pt x="106" y="114"/>
                      <a:pt x="104" y="112"/>
                      <a:pt x="101" y="111"/>
                    </a:cubicBezTo>
                    <a:cubicBezTo>
                      <a:pt x="97" y="109"/>
                      <a:pt x="97" y="108"/>
                      <a:pt x="100" y="108"/>
                    </a:cubicBezTo>
                    <a:cubicBezTo>
                      <a:pt x="103" y="109"/>
                      <a:pt x="105" y="106"/>
                      <a:pt x="104" y="103"/>
                    </a:cubicBezTo>
                    <a:cubicBezTo>
                      <a:pt x="103" y="101"/>
                      <a:pt x="103" y="100"/>
                      <a:pt x="108" y="98"/>
                    </a:cubicBezTo>
                    <a:cubicBezTo>
                      <a:pt x="113" y="97"/>
                      <a:pt x="113" y="95"/>
                      <a:pt x="108" y="92"/>
                    </a:cubicBezTo>
                    <a:cubicBezTo>
                      <a:pt x="102" y="89"/>
                      <a:pt x="105" y="86"/>
                      <a:pt x="110" y="85"/>
                    </a:cubicBezTo>
                    <a:cubicBezTo>
                      <a:pt x="116" y="84"/>
                      <a:pt x="113" y="73"/>
                      <a:pt x="115" y="70"/>
                    </a:cubicBezTo>
                    <a:cubicBezTo>
                      <a:pt x="118" y="67"/>
                      <a:pt x="113" y="66"/>
                      <a:pt x="108" y="65"/>
                    </a:cubicBezTo>
                    <a:cubicBezTo>
                      <a:pt x="104" y="63"/>
                      <a:pt x="97" y="69"/>
                      <a:pt x="98" y="71"/>
                    </a:cubicBezTo>
                    <a:close/>
                    <a:moveTo>
                      <a:pt x="105" y="109"/>
                    </a:moveTo>
                    <a:cubicBezTo>
                      <a:pt x="101" y="114"/>
                      <a:pt x="115" y="109"/>
                      <a:pt x="112" y="106"/>
                    </a:cubicBezTo>
                    <a:cubicBezTo>
                      <a:pt x="109" y="104"/>
                      <a:pt x="107" y="106"/>
                      <a:pt x="105" y="109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0" name="Freeform 55"/>
              <p:cNvSpPr>
                <a:spLocks noEditPoints="1"/>
              </p:cNvSpPr>
              <p:nvPr/>
            </p:nvSpPr>
            <p:spPr bwMode="gray">
              <a:xfrm>
                <a:off x="5514234" y="2240883"/>
                <a:ext cx="714796" cy="844458"/>
              </a:xfrm>
              <a:custGeom>
                <a:avLst/>
                <a:gdLst/>
                <a:ahLst/>
                <a:cxnLst>
                  <a:cxn ang="0">
                    <a:pos x="213" y="144"/>
                  </a:cxn>
                  <a:cxn ang="0">
                    <a:pos x="175" y="167"/>
                  </a:cxn>
                  <a:cxn ang="0">
                    <a:pos x="176" y="203"/>
                  </a:cxn>
                  <a:cxn ang="0">
                    <a:pos x="191" y="237"/>
                  </a:cxn>
                  <a:cxn ang="0">
                    <a:pos x="179" y="260"/>
                  </a:cxn>
                  <a:cxn ang="0">
                    <a:pos x="172" y="266"/>
                  </a:cxn>
                  <a:cxn ang="0">
                    <a:pos x="146" y="268"/>
                  </a:cxn>
                  <a:cxn ang="0">
                    <a:pos x="120" y="269"/>
                  </a:cxn>
                  <a:cxn ang="0">
                    <a:pos x="96" y="270"/>
                  </a:cxn>
                  <a:cxn ang="0">
                    <a:pos x="71" y="261"/>
                  </a:cxn>
                  <a:cxn ang="0">
                    <a:pos x="46" y="268"/>
                  </a:cxn>
                  <a:cxn ang="0">
                    <a:pos x="38" y="213"/>
                  </a:cxn>
                  <a:cxn ang="0">
                    <a:pos x="17" y="200"/>
                  </a:cxn>
                  <a:cxn ang="0">
                    <a:pos x="12" y="175"/>
                  </a:cxn>
                  <a:cxn ang="0">
                    <a:pos x="7" y="155"/>
                  </a:cxn>
                  <a:cxn ang="0">
                    <a:pos x="11" y="139"/>
                  </a:cxn>
                  <a:cxn ang="0">
                    <a:pos x="14" y="114"/>
                  </a:cxn>
                  <a:cxn ang="0">
                    <a:pos x="34" y="95"/>
                  </a:cxn>
                  <a:cxn ang="0">
                    <a:pos x="31" y="84"/>
                  </a:cxn>
                  <a:cxn ang="0">
                    <a:pos x="34" y="54"/>
                  </a:cxn>
                  <a:cxn ang="0">
                    <a:pos x="61" y="55"/>
                  </a:cxn>
                  <a:cxn ang="0">
                    <a:pos x="71" y="57"/>
                  </a:cxn>
                  <a:cxn ang="0">
                    <a:pos x="92" y="43"/>
                  </a:cxn>
                  <a:cxn ang="0">
                    <a:pos x="81" y="32"/>
                  </a:cxn>
                  <a:cxn ang="0">
                    <a:pos x="73" y="22"/>
                  </a:cxn>
                  <a:cxn ang="0">
                    <a:pos x="73" y="0"/>
                  </a:cxn>
                  <a:cxn ang="0">
                    <a:pos x="93" y="3"/>
                  </a:cxn>
                  <a:cxn ang="0">
                    <a:pos x="107" y="8"/>
                  </a:cxn>
                  <a:cxn ang="0">
                    <a:pos x="115" y="18"/>
                  </a:cxn>
                  <a:cxn ang="0">
                    <a:pos x="134" y="24"/>
                  </a:cxn>
                  <a:cxn ang="0">
                    <a:pos x="139" y="35"/>
                  </a:cxn>
                  <a:cxn ang="0">
                    <a:pos x="169" y="15"/>
                  </a:cxn>
                  <a:cxn ang="0">
                    <a:pos x="186" y="26"/>
                  </a:cxn>
                  <a:cxn ang="0">
                    <a:pos x="201" y="38"/>
                  </a:cxn>
                  <a:cxn ang="0">
                    <a:pos x="212" y="45"/>
                  </a:cxn>
                  <a:cxn ang="0">
                    <a:pos x="221" y="99"/>
                  </a:cxn>
                  <a:cxn ang="0">
                    <a:pos x="227" y="148"/>
                  </a:cxn>
                  <a:cxn ang="0">
                    <a:pos x="204" y="36"/>
                  </a:cxn>
                  <a:cxn ang="0">
                    <a:pos x="211" y="39"/>
                  </a:cxn>
                  <a:cxn ang="0">
                    <a:pos x="201" y="28"/>
                  </a:cxn>
                  <a:cxn ang="0">
                    <a:pos x="140" y="18"/>
                  </a:cxn>
                  <a:cxn ang="0">
                    <a:pos x="197" y="20"/>
                  </a:cxn>
                  <a:cxn ang="0">
                    <a:pos x="187" y="9"/>
                  </a:cxn>
                  <a:cxn ang="0">
                    <a:pos x="185" y="13"/>
                  </a:cxn>
                  <a:cxn ang="0">
                    <a:pos x="189" y="25"/>
                  </a:cxn>
                  <a:cxn ang="0">
                    <a:pos x="196" y="22"/>
                  </a:cxn>
                </a:cxnLst>
                <a:rect l="0" t="0" r="r" b="b"/>
                <a:pathLst>
                  <a:path w="236" h="279">
                    <a:moveTo>
                      <a:pt x="227" y="148"/>
                    </a:moveTo>
                    <a:cubicBezTo>
                      <a:pt x="219" y="153"/>
                      <a:pt x="217" y="142"/>
                      <a:pt x="213" y="144"/>
                    </a:cubicBezTo>
                    <a:cubicBezTo>
                      <a:pt x="209" y="146"/>
                      <a:pt x="219" y="149"/>
                      <a:pt x="204" y="152"/>
                    </a:cubicBezTo>
                    <a:cubicBezTo>
                      <a:pt x="189" y="156"/>
                      <a:pt x="188" y="163"/>
                      <a:pt x="175" y="167"/>
                    </a:cubicBezTo>
                    <a:cubicBezTo>
                      <a:pt x="162" y="171"/>
                      <a:pt x="156" y="172"/>
                      <a:pt x="165" y="180"/>
                    </a:cubicBezTo>
                    <a:cubicBezTo>
                      <a:pt x="174" y="189"/>
                      <a:pt x="157" y="194"/>
                      <a:pt x="176" y="203"/>
                    </a:cubicBezTo>
                    <a:cubicBezTo>
                      <a:pt x="186" y="207"/>
                      <a:pt x="185" y="213"/>
                      <a:pt x="202" y="226"/>
                    </a:cubicBezTo>
                    <a:cubicBezTo>
                      <a:pt x="199" y="240"/>
                      <a:pt x="192" y="228"/>
                      <a:pt x="191" y="237"/>
                    </a:cubicBezTo>
                    <a:cubicBezTo>
                      <a:pt x="191" y="246"/>
                      <a:pt x="185" y="239"/>
                      <a:pt x="178" y="246"/>
                    </a:cubicBezTo>
                    <a:cubicBezTo>
                      <a:pt x="170" y="252"/>
                      <a:pt x="185" y="257"/>
                      <a:pt x="179" y="260"/>
                    </a:cubicBezTo>
                    <a:cubicBezTo>
                      <a:pt x="174" y="264"/>
                      <a:pt x="187" y="266"/>
                      <a:pt x="183" y="271"/>
                    </a:cubicBezTo>
                    <a:cubicBezTo>
                      <a:pt x="179" y="276"/>
                      <a:pt x="176" y="264"/>
                      <a:pt x="172" y="266"/>
                    </a:cubicBezTo>
                    <a:cubicBezTo>
                      <a:pt x="167" y="269"/>
                      <a:pt x="165" y="258"/>
                      <a:pt x="161" y="265"/>
                    </a:cubicBezTo>
                    <a:cubicBezTo>
                      <a:pt x="156" y="271"/>
                      <a:pt x="153" y="262"/>
                      <a:pt x="146" y="268"/>
                    </a:cubicBezTo>
                    <a:cubicBezTo>
                      <a:pt x="140" y="274"/>
                      <a:pt x="134" y="278"/>
                      <a:pt x="131" y="272"/>
                    </a:cubicBezTo>
                    <a:cubicBezTo>
                      <a:pt x="127" y="267"/>
                      <a:pt x="126" y="270"/>
                      <a:pt x="120" y="269"/>
                    </a:cubicBezTo>
                    <a:cubicBezTo>
                      <a:pt x="115" y="267"/>
                      <a:pt x="121" y="276"/>
                      <a:pt x="114" y="278"/>
                    </a:cubicBezTo>
                    <a:cubicBezTo>
                      <a:pt x="110" y="279"/>
                      <a:pt x="107" y="262"/>
                      <a:pt x="96" y="270"/>
                    </a:cubicBezTo>
                    <a:cubicBezTo>
                      <a:pt x="94" y="268"/>
                      <a:pt x="88" y="264"/>
                      <a:pt x="83" y="266"/>
                    </a:cubicBezTo>
                    <a:cubicBezTo>
                      <a:pt x="77" y="267"/>
                      <a:pt x="78" y="258"/>
                      <a:pt x="71" y="261"/>
                    </a:cubicBezTo>
                    <a:cubicBezTo>
                      <a:pt x="65" y="264"/>
                      <a:pt x="73" y="269"/>
                      <a:pt x="64" y="268"/>
                    </a:cubicBezTo>
                    <a:cubicBezTo>
                      <a:pt x="55" y="267"/>
                      <a:pt x="55" y="271"/>
                      <a:pt x="46" y="268"/>
                    </a:cubicBezTo>
                    <a:cubicBezTo>
                      <a:pt x="45" y="227"/>
                      <a:pt x="68" y="222"/>
                      <a:pt x="60" y="218"/>
                    </a:cubicBezTo>
                    <a:cubicBezTo>
                      <a:pt x="52" y="215"/>
                      <a:pt x="47" y="211"/>
                      <a:pt x="38" y="213"/>
                    </a:cubicBezTo>
                    <a:cubicBezTo>
                      <a:pt x="30" y="215"/>
                      <a:pt x="34" y="209"/>
                      <a:pt x="28" y="210"/>
                    </a:cubicBezTo>
                    <a:cubicBezTo>
                      <a:pt x="23" y="210"/>
                      <a:pt x="26" y="203"/>
                      <a:pt x="17" y="200"/>
                    </a:cubicBezTo>
                    <a:cubicBezTo>
                      <a:pt x="17" y="194"/>
                      <a:pt x="24" y="192"/>
                      <a:pt x="21" y="188"/>
                    </a:cubicBezTo>
                    <a:cubicBezTo>
                      <a:pt x="19" y="185"/>
                      <a:pt x="9" y="188"/>
                      <a:pt x="12" y="175"/>
                    </a:cubicBezTo>
                    <a:cubicBezTo>
                      <a:pt x="25" y="162"/>
                      <a:pt x="12" y="166"/>
                      <a:pt x="14" y="161"/>
                    </a:cubicBezTo>
                    <a:cubicBezTo>
                      <a:pt x="16" y="156"/>
                      <a:pt x="9" y="158"/>
                      <a:pt x="7" y="155"/>
                    </a:cubicBezTo>
                    <a:cubicBezTo>
                      <a:pt x="7" y="153"/>
                      <a:pt x="15" y="149"/>
                      <a:pt x="7" y="146"/>
                    </a:cubicBezTo>
                    <a:cubicBezTo>
                      <a:pt x="0" y="142"/>
                      <a:pt x="12" y="143"/>
                      <a:pt x="11" y="139"/>
                    </a:cubicBezTo>
                    <a:cubicBezTo>
                      <a:pt x="10" y="134"/>
                      <a:pt x="18" y="133"/>
                      <a:pt x="12" y="125"/>
                    </a:cubicBezTo>
                    <a:cubicBezTo>
                      <a:pt x="6" y="117"/>
                      <a:pt x="6" y="112"/>
                      <a:pt x="14" y="114"/>
                    </a:cubicBezTo>
                    <a:cubicBezTo>
                      <a:pt x="22" y="115"/>
                      <a:pt x="31" y="111"/>
                      <a:pt x="27" y="108"/>
                    </a:cubicBezTo>
                    <a:cubicBezTo>
                      <a:pt x="22" y="105"/>
                      <a:pt x="35" y="103"/>
                      <a:pt x="34" y="95"/>
                    </a:cubicBezTo>
                    <a:cubicBezTo>
                      <a:pt x="33" y="88"/>
                      <a:pt x="25" y="96"/>
                      <a:pt x="25" y="88"/>
                    </a:cubicBezTo>
                    <a:cubicBezTo>
                      <a:pt x="25" y="84"/>
                      <a:pt x="27" y="84"/>
                      <a:pt x="31" y="84"/>
                    </a:cubicBezTo>
                    <a:cubicBezTo>
                      <a:pt x="35" y="86"/>
                      <a:pt x="35" y="84"/>
                      <a:pt x="38" y="62"/>
                    </a:cubicBezTo>
                    <a:cubicBezTo>
                      <a:pt x="40" y="57"/>
                      <a:pt x="32" y="61"/>
                      <a:pt x="34" y="54"/>
                    </a:cubicBezTo>
                    <a:cubicBezTo>
                      <a:pt x="37" y="47"/>
                      <a:pt x="37" y="45"/>
                      <a:pt x="50" y="45"/>
                    </a:cubicBezTo>
                    <a:cubicBezTo>
                      <a:pt x="67" y="45"/>
                      <a:pt x="56" y="51"/>
                      <a:pt x="61" y="55"/>
                    </a:cubicBezTo>
                    <a:cubicBezTo>
                      <a:pt x="66" y="59"/>
                      <a:pt x="61" y="47"/>
                      <a:pt x="68" y="49"/>
                    </a:cubicBezTo>
                    <a:cubicBezTo>
                      <a:pt x="71" y="50"/>
                      <a:pt x="67" y="60"/>
                      <a:pt x="71" y="57"/>
                    </a:cubicBezTo>
                    <a:cubicBezTo>
                      <a:pt x="76" y="54"/>
                      <a:pt x="67" y="36"/>
                      <a:pt x="74" y="39"/>
                    </a:cubicBezTo>
                    <a:cubicBezTo>
                      <a:pt x="81" y="42"/>
                      <a:pt x="86" y="38"/>
                      <a:pt x="92" y="43"/>
                    </a:cubicBezTo>
                    <a:cubicBezTo>
                      <a:pt x="98" y="47"/>
                      <a:pt x="92" y="38"/>
                      <a:pt x="85" y="38"/>
                    </a:cubicBezTo>
                    <a:cubicBezTo>
                      <a:pt x="77" y="37"/>
                      <a:pt x="78" y="34"/>
                      <a:pt x="81" y="32"/>
                    </a:cubicBezTo>
                    <a:cubicBezTo>
                      <a:pt x="87" y="30"/>
                      <a:pt x="74" y="31"/>
                      <a:pt x="78" y="25"/>
                    </a:cubicBezTo>
                    <a:cubicBezTo>
                      <a:pt x="82" y="19"/>
                      <a:pt x="70" y="28"/>
                      <a:pt x="73" y="22"/>
                    </a:cubicBezTo>
                    <a:cubicBezTo>
                      <a:pt x="75" y="15"/>
                      <a:pt x="86" y="20"/>
                      <a:pt x="81" y="14"/>
                    </a:cubicBezTo>
                    <a:cubicBezTo>
                      <a:pt x="76" y="7"/>
                      <a:pt x="73" y="5"/>
                      <a:pt x="73" y="0"/>
                    </a:cubicBezTo>
                    <a:cubicBezTo>
                      <a:pt x="78" y="1"/>
                      <a:pt x="77" y="0"/>
                      <a:pt x="83" y="1"/>
                    </a:cubicBezTo>
                    <a:cubicBezTo>
                      <a:pt x="89" y="2"/>
                      <a:pt x="91" y="3"/>
                      <a:pt x="93" y="3"/>
                    </a:cubicBezTo>
                    <a:cubicBezTo>
                      <a:pt x="96" y="5"/>
                      <a:pt x="97" y="2"/>
                      <a:pt x="101" y="4"/>
                    </a:cubicBezTo>
                    <a:cubicBezTo>
                      <a:pt x="105" y="6"/>
                      <a:pt x="104" y="2"/>
                      <a:pt x="107" y="8"/>
                    </a:cubicBezTo>
                    <a:cubicBezTo>
                      <a:pt x="110" y="14"/>
                      <a:pt x="101" y="16"/>
                      <a:pt x="107" y="16"/>
                    </a:cubicBezTo>
                    <a:cubicBezTo>
                      <a:pt x="113" y="15"/>
                      <a:pt x="110" y="21"/>
                      <a:pt x="115" y="18"/>
                    </a:cubicBezTo>
                    <a:cubicBezTo>
                      <a:pt x="119" y="15"/>
                      <a:pt x="118" y="26"/>
                      <a:pt x="129" y="20"/>
                    </a:cubicBezTo>
                    <a:cubicBezTo>
                      <a:pt x="138" y="16"/>
                      <a:pt x="133" y="23"/>
                      <a:pt x="134" y="24"/>
                    </a:cubicBezTo>
                    <a:cubicBezTo>
                      <a:pt x="137" y="28"/>
                      <a:pt x="123" y="29"/>
                      <a:pt x="126" y="34"/>
                    </a:cubicBezTo>
                    <a:cubicBezTo>
                      <a:pt x="129" y="38"/>
                      <a:pt x="132" y="30"/>
                      <a:pt x="139" y="35"/>
                    </a:cubicBezTo>
                    <a:cubicBezTo>
                      <a:pt x="147" y="41"/>
                      <a:pt x="141" y="28"/>
                      <a:pt x="153" y="28"/>
                    </a:cubicBezTo>
                    <a:cubicBezTo>
                      <a:pt x="165" y="27"/>
                      <a:pt x="166" y="18"/>
                      <a:pt x="169" y="15"/>
                    </a:cubicBezTo>
                    <a:cubicBezTo>
                      <a:pt x="170" y="14"/>
                      <a:pt x="174" y="19"/>
                      <a:pt x="179" y="18"/>
                    </a:cubicBezTo>
                    <a:cubicBezTo>
                      <a:pt x="184" y="17"/>
                      <a:pt x="179" y="19"/>
                      <a:pt x="186" y="26"/>
                    </a:cubicBezTo>
                    <a:cubicBezTo>
                      <a:pt x="192" y="33"/>
                      <a:pt x="199" y="25"/>
                      <a:pt x="199" y="28"/>
                    </a:cubicBezTo>
                    <a:cubicBezTo>
                      <a:pt x="199" y="35"/>
                      <a:pt x="202" y="35"/>
                      <a:pt x="201" y="38"/>
                    </a:cubicBezTo>
                    <a:cubicBezTo>
                      <a:pt x="201" y="40"/>
                      <a:pt x="199" y="42"/>
                      <a:pt x="211" y="44"/>
                    </a:cubicBezTo>
                    <a:cubicBezTo>
                      <a:pt x="212" y="44"/>
                      <a:pt x="212" y="44"/>
                      <a:pt x="212" y="45"/>
                    </a:cubicBezTo>
                    <a:cubicBezTo>
                      <a:pt x="220" y="68"/>
                      <a:pt x="202" y="72"/>
                      <a:pt x="215" y="82"/>
                    </a:cubicBezTo>
                    <a:cubicBezTo>
                      <a:pt x="228" y="92"/>
                      <a:pt x="216" y="91"/>
                      <a:pt x="221" y="99"/>
                    </a:cubicBezTo>
                    <a:cubicBezTo>
                      <a:pt x="230" y="112"/>
                      <a:pt x="219" y="109"/>
                      <a:pt x="222" y="121"/>
                    </a:cubicBezTo>
                    <a:cubicBezTo>
                      <a:pt x="224" y="132"/>
                      <a:pt x="236" y="122"/>
                      <a:pt x="227" y="148"/>
                    </a:cubicBezTo>
                    <a:close/>
                    <a:moveTo>
                      <a:pt x="201" y="28"/>
                    </a:moveTo>
                    <a:cubicBezTo>
                      <a:pt x="199" y="26"/>
                      <a:pt x="203" y="34"/>
                      <a:pt x="204" y="36"/>
                    </a:cubicBezTo>
                    <a:cubicBezTo>
                      <a:pt x="205" y="38"/>
                      <a:pt x="202" y="38"/>
                      <a:pt x="203" y="40"/>
                    </a:cubicBezTo>
                    <a:cubicBezTo>
                      <a:pt x="204" y="41"/>
                      <a:pt x="210" y="38"/>
                      <a:pt x="211" y="39"/>
                    </a:cubicBezTo>
                    <a:cubicBezTo>
                      <a:pt x="211" y="36"/>
                      <a:pt x="211" y="36"/>
                      <a:pt x="211" y="36"/>
                    </a:cubicBezTo>
                    <a:cubicBezTo>
                      <a:pt x="207" y="35"/>
                      <a:pt x="203" y="31"/>
                      <a:pt x="201" y="28"/>
                    </a:cubicBezTo>
                    <a:close/>
                    <a:moveTo>
                      <a:pt x="132" y="15"/>
                    </a:moveTo>
                    <a:cubicBezTo>
                      <a:pt x="130" y="17"/>
                      <a:pt x="139" y="19"/>
                      <a:pt x="140" y="18"/>
                    </a:cubicBezTo>
                    <a:cubicBezTo>
                      <a:pt x="140" y="16"/>
                      <a:pt x="135" y="12"/>
                      <a:pt x="132" y="15"/>
                    </a:cubicBezTo>
                    <a:close/>
                    <a:moveTo>
                      <a:pt x="197" y="20"/>
                    </a:moveTo>
                    <a:cubicBezTo>
                      <a:pt x="193" y="17"/>
                      <a:pt x="202" y="14"/>
                      <a:pt x="195" y="11"/>
                    </a:cubicBezTo>
                    <a:cubicBezTo>
                      <a:pt x="191" y="10"/>
                      <a:pt x="191" y="6"/>
                      <a:pt x="187" y="9"/>
                    </a:cubicBezTo>
                    <a:cubicBezTo>
                      <a:pt x="183" y="12"/>
                      <a:pt x="192" y="13"/>
                      <a:pt x="193" y="15"/>
                    </a:cubicBezTo>
                    <a:cubicBezTo>
                      <a:pt x="193" y="17"/>
                      <a:pt x="186" y="13"/>
                      <a:pt x="185" y="13"/>
                    </a:cubicBezTo>
                    <a:cubicBezTo>
                      <a:pt x="183" y="14"/>
                      <a:pt x="188" y="18"/>
                      <a:pt x="185" y="19"/>
                    </a:cubicBezTo>
                    <a:cubicBezTo>
                      <a:pt x="183" y="20"/>
                      <a:pt x="185" y="22"/>
                      <a:pt x="189" y="25"/>
                    </a:cubicBezTo>
                    <a:cubicBezTo>
                      <a:pt x="191" y="26"/>
                      <a:pt x="193" y="25"/>
                      <a:pt x="192" y="24"/>
                    </a:cubicBezTo>
                    <a:cubicBezTo>
                      <a:pt x="191" y="23"/>
                      <a:pt x="193" y="18"/>
                      <a:pt x="196" y="22"/>
                    </a:cubicBezTo>
                    <a:cubicBezTo>
                      <a:pt x="200" y="26"/>
                      <a:pt x="201" y="22"/>
                      <a:pt x="197" y="2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1" name="Freeform 56"/>
              <p:cNvSpPr>
                <a:spLocks/>
              </p:cNvSpPr>
              <p:nvPr/>
            </p:nvSpPr>
            <p:spPr bwMode="gray">
              <a:xfrm>
                <a:off x="5341566" y="2400885"/>
                <a:ext cx="288204" cy="308576"/>
              </a:xfrm>
              <a:custGeom>
                <a:avLst/>
                <a:gdLst/>
                <a:ahLst/>
                <a:cxnLst>
                  <a:cxn ang="0">
                    <a:pos x="88" y="31"/>
                  </a:cxn>
                  <a:cxn ang="0">
                    <a:pos x="95" y="9"/>
                  </a:cxn>
                  <a:cxn ang="0">
                    <a:pos x="87" y="4"/>
                  </a:cxn>
                  <a:cxn ang="0">
                    <a:pos x="65" y="3"/>
                  </a:cxn>
                  <a:cxn ang="0">
                    <a:pos x="48" y="18"/>
                  </a:cxn>
                  <a:cxn ang="0">
                    <a:pos x="52" y="24"/>
                  </a:cxn>
                  <a:cxn ang="0">
                    <a:pos x="56" y="33"/>
                  </a:cxn>
                  <a:cxn ang="0">
                    <a:pos x="47" y="45"/>
                  </a:cxn>
                  <a:cxn ang="0">
                    <a:pos x="44" y="32"/>
                  </a:cxn>
                  <a:cxn ang="0">
                    <a:pos x="41" y="25"/>
                  </a:cxn>
                  <a:cxn ang="0">
                    <a:pos x="37" y="21"/>
                  </a:cxn>
                  <a:cxn ang="0">
                    <a:pos x="26" y="46"/>
                  </a:cxn>
                  <a:cxn ang="0">
                    <a:pos x="17" y="59"/>
                  </a:cxn>
                  <a:cxn ang="0">
                    <a:pos x="8" y="67"/>
                  </a:cxn>
                  <a:cxn ang="0">
                    <a:pos x="15" y="72"/>
                  </a:cxn>
                  <a:cxn ang="0">
                    <a:pos x="2" y="71"/>
                  </a:cxn>
                  <a:cxn ang="0">
                    <a:pos x="14" y="76"/>
                  </a:cxn>
                  <a:cxn ang="0">
                    <a:pos x="18" y="78"/>
                  </a:cxn>
                  <a:cxn ang="0">
                    <a:pos x="9" y="79"/>
                  </a:cxn>
                  <a:cxn ang="0">
                    <a:pos x="0" y="78"/>
                  </a:cxn>
                  <a:cxn ang="0">
                    <a:pos x="5" y="83"/>
                  </a:cxn>
                  <a:cxn ang="0">
                    <a:pos x="16" y="83"/>
                  </a:cxn>
                  <a:cxn ang="0">
                    <a:pos x="27" y="77"/>
                  </a:cxn>
                  <a:cxn ang="0">
                    <a:pos x="32" y="76"/>
                  </a:cxn>
                  <a:cxn ang="0">
                    <a:pos x="38" y="77"/>
                  </a:cxn>
                  <a:cxn ang="0">
                    <a:pos x="54" y="83"/>
                  </a:cxn>
                  <a:cxn ang="0">
                    <a:pos x="64" y="102"/>
                  </a:cxn>
                  <a:cxn ang="0">
                    <a:pos x="64" y="93"/>
                  </a:cxn>
                  <a:cxn ang="0">
                    <a:pos x="68" y="86"/>
                  </a:cxn>
                  <a:cxn ang="0">
                    <a:pos x="69" y="72"/>
                  </a:cxn>
                  <a:cxn ang="0">
                    <a:pos x="71" y="61"/>
                  </a:cxn>
                  <a:cxn ang="0">
                    <a:pos x="84" y="55"/>
                  </a:cxn>
                  <a:cxn ang="0">
                    <a:pos x="91" y="42"/>
                  </a:cxn>
                  <a:cxn ang="0">
                    <a:pos x="82" y="35"/>
                  </a:cxn>
                  <a:cxn ang="0">
                    <a:pos x="88" y="31"/>
                  </a:cxn>
                </a:cxnLst>
                <a:rect l="0" t="0" r="r" b="b"/>
                <a:pathLst>
                  <a:path w="95" h="102">
                    <a:moveTo>
                      <a:pt x="88" y="31"/>
                    </a:moveTo>
                    <a:cubicBezTo>
                      <a:pt x="92" y="33"/>
                      <a:pt x="92" y="31"/>
                      <a:pt x="95" y="9"/>
                    </a:cubicBezTo>
                    <a:cubicBezTo>
                      <a:pt x="91" y="10"/>
                      <a:pt x="90" y="8"/>
                      <a:pt x="87" y="4"/>
                    </a:cubicBezTo>
                    <a:cubicBezTo>
                      <a:pt x="84" y="0"/>
                      <a:pt x="79" y="1"/>
                      <a:pt x="65" y="3"/>
                    </a:cubicBezTo>
                    <a:cubicBezTo>
                      <a:pt x="47" y="7"/>
                      <a:pt x="44" y="18"/>
                      <a:pt x="48" y="18"/>
                    </a:cubicBezTo>
                    <a:cubicBezTo>
                      <a:pt x="52" y="18"/>
                      <a:pt x="48" y="24"/>
                      <a:pt x="52" y="24"/>
                    </a:cubicBezTo>
                    <a:cubicBezTo>
                      <a:pt x="57" y="24"/>
                      <a:pt x="51" y="32"/>
                      <a:pt x="56" y="33"/>
                    </a:cubicBezTo>
                    <a:cubicBezTo>
                      <a:pt x="66" y="36"/>
                      <a:pt x="54" y="49"/>
                      <a:pt x="47" y="45"/>
                    </a:cubicBezTo>
                    <a:cubicBezTo>
                      <a:pt x="40" y="41"/>
                      <a:pt x="37" y="35"/>
                      <a:pt x="44" y="32"/>
                    </a:cubicBezTo>
                    <a:cubicBezTo>
                      <a:pt x="51" y="29"/>
                      <a:pt x="41" y="28"/>
                      <a:pt x="41" y="25"/>
                    </a:cubicBezTo>
                    <a:cubicBezTo>
                      <a:pt x="41" y="21"/>
                      <a:pt x="49" y="14"/>
                      <a:pt x="37" y="21"/>
                    </a:cubicBezTo>
                    <a:cubicBezTo>
                      <a:pt x="29" y="17"/>
                      <a:pt x="34" y="30"/>
                      <a:pt x="26" y="46"/>
                    </a:cubicBezTo>
                    <a:cubicBezTo>
                      <a:pt x="19" y="61"/>
                      <a:pt x="15" y="54"/>
                      <a:pt x="17" y="59"/>
                    </a:cubicBezTo>
                    <a:cubicBezTo>
                      <a:pt x="19" y="63"/>
                      <a:pt x="5" y="62"/>
                      <a:pt x="8" y="67"/>
                    </a:cubicBezTo>
                    <a:cubicBezTo>
                      <a:pt x="10" y="69"/>
                      <a:pt x="28" y="69"/>
                      <a:pt x="15" y="72"/>
                    </a:cubicBezTo>
                    <a:cubicBezTo>
                      <a:pt x="8" y="70"/>
                      <a:pt x="4" y="69"/>
                      <a:pt x="2" y="71"/>
                    </a:cubicBezTo>
                    <a:cubicBezTo>
                      <a:pt x="0" y="74"/>
                      <a:pt x="10" y="77"/>
                      <a:pt x="14" y="76"/>
                    </a:cubicBezTo>
                    <a:cubicBezTo>
                      <a:pt x="18" y="75"/>
                      <a:pt x="20" y="78"/>
                      <a:pt x="18" y="78"/>
                    </a:cubicBezTo>
                    <a:cubicBezTo>
                      <a:pt x="15" y="78"/>
                      <a:pt x="12" y="81"/>
                      <a:pt x="9" y="79"/>
                    </a:cubicBezTo>
                    <a:cubicBezTo>
                      <a:pt x="5" y="78"/>
                      <a:pt x="6" y="76"/>
                      <a:pt x="0" y="78"/>
                    </a:cubicBezTo>
                    <a:cubicBezTo>
                      <a:pt x="0" y="80"/>
                      <a:pt x="1" y="84"/>
                      <a:pt x="5" y="83"/>
                    </a:cubicBezTo>
                    <a:cubicBezTo>
                      <a:pt x="9" y="82"/>
                      <a:pt x="11" y="86"/>
                      <a:pt x="16" y="83"/>
                    </a:cubicBezTo>
                    <a:cubicBezTo>
                      <a:pt x="23" y="79"/>
                      <a:pt x="26" y="81"/>
                      <a:pt x="27" y="77"/>
                    </a:cubicBezTo>
                    <a:cubicBezTo>
                      <a:pt x="28" y="70"/>
                      <a:pt x="28" y="77"/>
                      <a:pt x="32" y="76"/>
                    </a:cubicBezTo>
                    <a:cubicBezTo>
                      <a:pt x="37" y="75"/>
                      <a:pt x="34" y="79"/>
                      <a:pt x="38" y="77"/>
                    </a:cubicBezTo>
                    <a:cubicBezTo>
                      <a:pt x="46" y="74"/>
                      <a:pt x="38" y="82"/>
                      <a:pt x="54" y="83"/>
                    </a:cubicBezTo>
                    <a:cubicBezTo>
                      <a:pt x="71" y="84"/>
                      <a:pt x="44" y="100"/>
                      <a:pt x="64" y="102"/>
                    </a:cubicBezTo>
                    <a:cubicBezTo>
                      <a:pt x="64" y="100"/>
                      <a:pt x="72" y="96"/>
                      <a:pt x="64" y="93"/>
                    </a:cubicBezTo>
                    <a:cubicBezTo>
                      <a:pt x="57" y="89"/>
                      <a:pt x="69" y="90"/>
                      <a:pt x="68" y="86"/>
                    </a:cubicBezTo>
                    <a:cubicBezTo>
                      <a:pt x="67" y="81"/>
                      <a:pt x="75" y="80"/>
                      <a:pt x="69" y="72"/>
                    </a:cubicBezTo>
                    <a:cubicBezTo>
                      <a:pt x="63" y="64"/>
                      <a:pt x="63" y="59"/>
                      <a:pt x="71" y="61"/>
                    </a:cubicBezTo>
                    <a:cubicBezTo>
                      <a:pt x="79" y="62"/>
                      <a:pt x="88" y="58"/>
                      <a:pt x="84" y="55"/>
                    </a:cubicBezTo>
                    <a:cubicBezTo>
                      <a:pt x="79" y="52"/>
                      <a:pt x="92" y="50"/>
                      <a:pt x="91" y="42"/>
                    </a:cubicBezTo>
                    <a:cubicBezTo>
                      <a:pt x="90" y="35"/>
                      <a:pt x="82" y="43"/>
                      <a:pt x="82" y="35"/>
                    </a:cubicBezTo>
                    <a:cubicBezTo>
                      <a:pt x="82" y="31"/>
                      <a:pt x="84" y="31"/>
                      <a:pt x="88" y="3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2" name="Freeform 57"/>
              <p:cNvSpPr>
                <a:spLocks/>
              </p:cNvSpPr>
              <p:nvPr/>
            </p:nvSpPr>
            <p:spPr bwMode="gray">
              <a:xfrm>
                <a:off x="5278085" y="2612952"/>
                <a:ext cx="312326" cy="242544"/>
              </a:xfrm>
              <a:custGeom>
                <a:avLst/>
                <a:gdLst/>
                <a:ahLst/>
                <a:cxnLst>
                  <a:cxn ang="0">
                    <a:pos x="92" y="38"/>
                  </a:cxn>
                  <a:cxn ang="0">
                    <a:pos x="85" y="32"/>
                  </a:cxn>
                  <a:cxn ang="0">
                    <a:pos x="75" y="13"/>
                  </a:cxn>
                  <a:cxn ang="0">
                    <a:pos x="59" y="7"/>
                  </a:cxn>
                  <a:cxn ang="0">
                    <a:pos x="53" y="6"/>
                  </a:cxn>
                  <a:cxn ang="0">
                    <a:pos x="48" y="7"/>
                  </a:cxn>
                  <a:cxn ang="0">
                    <a:pos x="37" y="13"/>
                  </a:cxn>
                  <a:cxn ang="0">
                    <a:pos x="26" y="13"/>
                  </a:cxn>
                  <a:cxn ang="0">
                    <a:pos x="21" y="8"/>
                  </a:cxn>
                  <a:cxn ang="0">
                    <a:pos x="0" y="19"/>
                  </a:cxn>
                  <a:cxn ang="0">
                    <a:pos x="18" y="36"/>
                  </a:cxn>
                  <a:cxn ang="0">
                    <a:pos x="28" y="43"/>
                  </a:cxn>
                  <a:cxn ang="0">
                    <a:pos x="42" y="55"/>
                  </a:cxn>
                  <a:cxn ang="0">
                    <a:pos x="58" y="53"/>
                  </a:cxn>
                  <a:cxn ang="0">
                    <a:pos x="63" y="67"/>
                  </a:cxn>
                  <a:cxn ang="0">
                    <a:pos x="81" y="76"/>
                  </a:cxn>
                  <a:cxn ang="0">
                    <a:pos x="90" y="52"/>
                  </a:cxn>
                  <a:cxn ang="0">
                    <a:pos x="92" y="38"/>
                  </a:cxn>
                </a:cxnLst>
                <a:rect l="0" t="0" r="r" b="b"/>
                <a:pathLst>
                  <a:path w="103" h="80">
                    <a:moveTo>
                      <a:pt x="92" y="38"/>
                    </a:moveTo>
                    <a:cubicBezTo>
                      <a:pt x="94" y="33"/>
                      <a:pt x="87" y="35"/>
                      <a:pt x="85" y="32"/>
                    </a:cubicBezTo>
                    <a:cubicBezTo>
                      <a:pt x="65" y="30"/>
                      <a:pt x="92" y="14"/>
                      <a:pt x="75" y="13"/>
                    </a:cubicBezTo>
                    <a:cubicBezTo>
                      <a:pt x="59" y="12"/>
                      <a:pt x="67" y="4"/>
                      <a:pt x="59" y="7"/>
                    </a:cubicBezTo>
                    <a:cubicBezTo>
                      <a:pt x="55" y="9"/>
                      <a:pt x="58" y="5"/>
                      <a:pt x="53" y="6"/>
                    </a:cubicBezTo>
                    <a:cubicBezTo>
                      <a:pt x="49" y="7"/>
                      <a:pt x="49" y="0"/>
                      <a:pt x="48" y="7"/>
                    </a:cubicBezTo>
                    <a:cubicBezTo>
                      <a:pt x="47" y="11"/>
                      <a:pt x="44" y="9"/>
                      <a:pt x="37" y="13"/>
                    </a:cubicBezTo>
                    <a:cubicBezTo>
                      <a:pt x="32" y="16"/>
                      <a:pt x="30" y="12"/>
                      <a:pt x="26" y="13"/>
                    </a:cubicBezTo>
                    <a:cubicBezTo>
                      <a:pt x="22" y="14"/>
                      <a:pt x="21" y="10"/>
                      <a:pt x="21" y="8"/>
                    </a:cubicBezTo>
                    <a:cubicBezTo>
                      <a:pt x="14" y="11"/>
                      <a:pt x="7" y="17"/>
                      <a:pt x="0" y="19"/>
                    </a:cubicBezTo>
                    <a:cubicBezTo>
                      <a:pt x="7" y="42"/>
                      <a:pt x="14" y="25"/>
                      <a:pt x="18" y="36"/>
                    </a:cubicBezTo>
                    <a:cubicBezTo>
                      <a:pt x="21" y="45"/>
                      <a:pt x="25" y="37"/>
                      <a:pt x="28" y="43"/>
                    </a:cubicBezTo>
                    <a:cubicBezTo>
                      <a:pt x="30" y="48"/>
                      <a:pt x="40" y="44"/>
                      <a:pt x="42" y="55"/>
                    </a:cubicBezTo>
                    <a:cubicBezTo>
                      <a:pt x="44" y="71"/>
                      <a:pt x="52" y="51"/>
                      <a:pt x="58" y="53"/>
                    </a:cubicBezTo>
                    <a:cubicBezTo>
                      <a:pt x="61" y="55"/>
                      <a:pt x="52" y="63"/>
                      <a:pt x="63" y="67"/>
                    </a:cubicBezTo>
                    <a:cubicBezTo>
                      <a:pt x="72" y="70"/>
                      <a:pt x="70" y="80"/>
                      <a:pt x="81" y="76"/>
                    </a:cubicBezTo>
                    <a:cubicBezTo>
                      <a:pt x="82" y="71"/>
                      <a:pt x="74" y="59"/>
                      <a:pt x="90" y="52"/>
                    </a:cubicBezTo>
                    <a:cubicBezTo>
                      <a:pt x="103" y="39"/>
                      <a:pt x="90" y="43"/>
                      <a:pt x="92" y="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3" name="Freeform 58"/>
              <p:cNvSpPr>
                <a:spLocks/>
              </p:cNvSpPr>
              <p:nvPr/>
            </p:nvSpPr>
            <p:spPr bwMode="gray">
              <a:xfrm>
                <a:off x="5502808" y="2770415"/>
                <a:ext cx="83795" cy="8127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7" y="24"/>
                  </a:cxn>
                  <a:cxn ang="0">
                    <a:pos x="21" y="25"/>
                  </a:cxn>
                  <a:cxn ang="0">
                    <a:pos x="25" y="13"/>
                  </a:cxn>
                  <a:cxn ang="0">
                    <a:pos x="16" y="0"/>
                  </a:cxn>
                </a:cxnLst>
                <a:rect l="0" t="0" r="r" b="b"/>
                <a:pathLst>
                  <a:path w="28" h="27">
                    <a:moveTo>
                      <a:pt x="16" y="0"/>
                    </a:moveTo>
                    <a:cubicBezTo>
                      <a:pt x="0" y="7"/>
                      <a:pt x="8" y="19"/>
                      <a:pt x="7" y="24"/>
                    </a:cubicBezTo>
                    <a:cubicBezTo>
                      <a:pt x="13" y="27"/>
                      <a:pt x="17" y="26"/>
                      <a:pt x="21" y="25"/>
                    </a:cubicBezTo>
                    <a:cubicBezTo>
                      <a:pt x="21" y="19"/>
                      <a:pt x="28" y="17"/>
                      <a:pt x="25" y="13"/>
                    </a:cubicBezTo>
                    <a:cubicBezTo>
                      <a:pt x="23" y="10"/>
                      <a:pt x="13" y="13"/>
                      <a:pt x="16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4" name="Freeform 59"/>
              <p:cNvSpPr>
                <a:spLocks/>
              </p:cNvSpPr>
              <p:nvPr/>
            </p:nvSpPr>
            <p:spPr bwMode="gray">
              <a:xfrm>
                <a:off x="6716563" y="1801511"/>
                <a:ext cx="124423" cy="90160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21" y="2"/>
                  </a:cxn>
                  <a:cxn ang="0">
                    <a:pos x="9" y="7"/>
                  </a:cxn>
                  <a:cxn ang="0">
                    <a:pos x="3" y="6"/>
                  </a:cxn>
                  <a:cxn ang="0">
                    <a:pos x="5" y="13"/>
                  </a:cxn>
                  <a:cxn ang="0">
                    <a:pos x="7" y="19"/>
                  </a:cxn>
                  <a:cxn ang="0">
                    <a:pos x="7" y="24"/>
                  </a:cxn>
                  <a:cxn ang="0">
                    <a:pos x="8" y="29"/>
                  </a:cxn>
                  <a:cxn ang="0">
                    <a:pos x="12" y="25"/>
                  </a:cxn>
                  <a:cxn ang="0">
                    <a:pos x="18" y="17"/>
                  </a:cxn>
                  <a:cxn ang="0">
                    <a:pos x="33" y="10"/>
                  </a:cxn>
                  <a:cxn ang="0">
                    <a:pos x="38" y="9"/>
                  </a:cxn>
                  <a:cxn ang="0">
                    <a:pos x="33" y="5"/>
                  </a:cxn>
                </a:cxnLst>
                <a:rect l="0" t="0" r="r" b="b"/>
                <a:pathLst>
                  <a:path w="41" h="30">
                    <a:moveTo>
                      <a:pt x="33" y="5"/>
                    </a:moveTo>
                    <a:cubicBezTo>
                      <a:pt x="28" y="1"/>
                      <a:pt x="23" y="5"/>
                      <a:pt x="21" y="2"/>
                    </a:cubicBezTo>
                    <a:cubicBezTo>
                      <a:pt x="20" y="0"/>
                      <a:pt x="11" y="2"/>
                      <a:pt x="9" y="7"/>
                    </a:cubicBezTo>
                    <a:cubicBezTo>
                      <a:pt x="8" y="12"/>
                      <a:pt x="7" y="5"/>
                      <a:pt x="3" y="6"/>
                    </a:cubicBezTo>
                    <a:cubicBezTo>
                      <a:pt x="0" y="7"/>
                      <a:pt x="8" y="12"/>
                      <a:pt x="5" y="13"/>
                    </a:cubicBezTo>
                    <a:cubicBezTo>
                      <a:pt x="1" y="14"/>
                      <a:pt x="0" y="16"/>
                      <a:pt x="7" y="19"/>
                    </a:cubicBezTo>
                    <a:cubicBezTo>
                      <a:pt x="13" y="21"/>
                      <a:pt x="10" y="22"/>
                      <a:pt x="7" y="24"/>
                    </a:cubicBezTo>
                    <a:cubicBezTo>
                      <a:pt x="5" y="26"/>
                      <a:pt x="3" y="30"/>
                      <a:pt x="8" y="29"/>
                    </a:cubicBezTo>
                    <a:cubicBezTo>
                      <a:pt x="10" y="29"/>
                      <a:pt x="12" y="27"/>
                      <a:pt x="12" y="25"/>
                    </a:cubicBezTo>
                    <a:cubicBezTo>
                      <a:pt x="12" y="23"/>
                      <a:pt x="16" y="16"/>
                      <a:pt x="18" y="17"/>
                    </a:cubicBezTo>
                    <a:cubicBezTo>
                      <a:pt x="21" y="19"/>
                      <a:pt x="29" y="14"/>
                      <a:pt x="33" y="10"/>
                    </a:cubicBezTo>
                    <a:cubicBezTo>
                      <a:pt x="36" y="6"/>
                      <a:pt x="35" y="10"/>
                      <a:pt x="38" y="9"/>
                    </a:cubicBezTo>
                    <a:cubicBezTo>
                      <a:pt x="41" y="8"/>
                      <a:pt x="39" y="8"/>
                      <a:pt x="33" y="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5" name="Freeform 60"/>
              <p:cNvSpPr>
                <a:spLocks/>
              </p:cNvSpPr>
              <p:nvPr/>
            </p:nvSpPr>
            <p:spPr bwMode="gray">
              <a:xfrm>
                <a:off x="6731799" y="1743097"/>
                <a:ext cx="87604" cy="58414"/>
              </a:xfrm>
              <a:custGeom>
                <a:avLst/>
                <a:gdLst/>
                <a:ahLst/>
                <a:cxnLst>
                  <a:cxn ang="0">
                    <a:pos x="23" y="8"/>
                  </a:cxn>
                  <a:cxn ang="0">
                    <a:pos x="14" y="5"/>
                  </a:cxn>
                  <a:cxn ang="0">
                    <a:pos x="3" y="8"/>
                  </a:cxn>
                  <a:cxn ang="0">
                    <a:pos x="8" y="10"/>
                  </a:cxn>
                  <a:cxn ang="0">
                    <a:pos x="15" y="18"/>
                  </a:cxn>
                  <a:cxn ang="0">
                    <a:pos x="21" y="15"/>
                  </a:cxn>
                  <a:cxn ang="0">
                    <a:pos x="25" y="13"/>
                  </a:cxn>
                  <a:cxn ang="0">
                    <a:pos x="23" y="8"/>
                  </a:cxn>
                </a:cxnLst>
                <a:rect l="0" t="0" r="r" b="b"/>
                <a:pathLst>
                  <a:path w="29" h="19">
                    <a:moveTo>
                      <a:pt x="23" y="8"/>
                    </a:moveTo>
                    <a:cubicBezTo>
                      <a:pt x="18" y="4"/>
                      <a:pt x="17" y="0"/>
                      <a:pt x="14" y="5"/>
                    </a:cubicBezTo>
                    <a:cubicBezTo>
                      <a:pt x="11" y="9"/>
                      <a:pt x="5" y="6"/>
                      <a:pt x="3" y="8"/>
                    </a:cubicBezTo>
                    <a:cubicBezTo>
                      <a:pt x="0" y="10"/>
                      <a:pt x="3" y="10"/>
                      <a:pt x="8" y="10"/>
                    </a:cubicBezTo>
                    <a:cubicBezTo>
                      <a:pt x="14" y="10"/>
                      <a:pt x="10" y="17"/>
                      <a:pt x="15" y="18"/>
                    </a:cubicBezTo>
                    <a:cubicBezTo>
                      <a:pt x="18" y="19"/>
                      <a:pt x="18" y="13"/>
                      <a:pt x="21" y="15"/>
                    </a:cubicBezTo>
                    <a:cubicBezTo>
                      <a:pt x="23" y="16"/>
                      <a:pt x="23" y="12"/>
                      <a:pt x="25" y="13"/>
                    </a:cubicBezTo>
                    <a:cubicBezTo>
                      <a:pt x="27" y="14"/>
                      <a:pt x="29" y="11"/>
                      <a:pt x="23" y="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6" name="Freeform 61"/>
              <p:cNvSpPr>
                <a:spLocks/>
              </p:cNvSpPr>
              <p:nvPr/>
            </p:nvSpPr>
            <p:spPr bwMode="gray">
              <a:xfrm>
                <a:off x="6813054" y="1792622"/>
                <a:ext cx="27932" cy="33016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7" y="8"/>
                  </a:cxn>
                  <a:cxn ang="0">
                    <a:pos x="1" y="3"/>
                  </a:cxn>
                </a:cxnLst>
                <a:rect l="0" t="0" r="r" b="b"/>
                <a:pathLst>
                  <a:path w="9" h="11">
                    <a:moveTo>
                      <a:pt x="1" y="3"/>
                    </a:moveTo>
                    <a:cubicBezTo>
                      <a:pt x="0" y="6"/>
                      <a:pt x="6" y="11"/>
                      <a:pt x="7" y="8"/>
                    </a:cubicBezTo>
                    <a:cubicBezTo>
                      <a:pt x="9" y="5"/>
                      <a:pt x="3" y="0"/>
                      <a:pt x="1" y="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7" name="Freeform 62"/>
              <p:cNvSpPr>
                <a:spLocks/>
              </p:cNvSpPr>
              <p:nvPr/>
            </p:nvSpPr>
            <p:spPr bwMode="gray">
              <a:xfrm>
                <a:off x="6816863" y="1755796"/>
                <a:ext cx="24123" cy="12699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8" y="2"/>
                  </a:cxn>
                  <a:cxn ang="0">
                    <a:pos x="1" y="1"/>
                  </a:cxn>
                </a:cxnLst>
                <a:rect l="0" t="0" r="r" b="b"/>
                <a:pathLst>
                  <a:path w="8" h="4">
                    <a:moveTo>
                      <a:pt x="1" y="1"/>
                    </a:moveTo>
                    <a:cubicBezTo>
                      <a:pt x="2" y="3"/>
                      <a:pt x="7" y="4"/>
                      <a:pt x="8" y="2"/>
                    </a:cubicBezTo>
                    <a:cubicBezTo>
                      <a:pt x="8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8" name="Freeform 63"/>
              <p:cNvSpPr>
                <a:spLocks noEditPoints="1"/>
              </p:cNvSpPr>
              <p:nvPr/>
            </p:nvSpPr>
            <p:spPr bwMode="gray">
              <a:xfrm>
                <a:off x="5916703" y="499903"/>
                <a:ext cx="981416" cy="1710503"/>
              </a:xfrm>
              <a:custGeom>
                <a:avLst/>
                <a:gdLst/>
                <a:ahLst/>
                <a:cxnLst>
                  <a:cxn ang="0">
                    <a:pos x="298" y="38"/>
                  </a:cxn>
                  <a:cxn ang="0">
                    <a:pos x="318" y="98"/>
                  </a:cxn>
                  <a:cxn ang="0">
                    <a:pos x="314" y="71"/>
                  </a:cxn>
                  <a:cxn ang="0">
                    <a:pos x="307" y="57"/>
                  </a:cxn>
                  <a:cxn ang="0">
                    <a:pos x="298" y="38"/>
                  </a:cxn>
                  <a:cxn ang="0">
                    <a:pos x="298" y="37"/>
                  </a:cxn>
                  <a:cxn ang="0">
                    <a:pos x="246" y="9"/>
                  </a:cxn>
                  <a:cxn ang="0">
                    <a:pos x="226" y="16"/>
                  </a:cxn>
                  <a:cxn ang="0">
                    <a:pos x="174" y="24"/>
                  </a:cxn>
                  <a:cxn ang="0">
                    <a:pos x="152" y="42"/>
                  </a:cxn>
                  <a:cxn ang="0">
                    <a:pos x="124" y="71"/>
                  </a:cxn>
                  <a:cxn ang="0">
                    <a:pos x="117" y="100"/>
                  </a:cxn>
                  <a:cxn ang="0">
                    <a:pos x="84" y="128"/>
                  </a:cxn>
                  <a:cxn ang="0">
                    <a:pos x="80" y="167"/>
                  </a:cxn>
                  <a:cxn ang="0">
                    <a:pos x="77" y="205"/>
                  </a:cxn>
                  <a:cxn ang="0">
                    <a:pos x="27" y="234"/>
                  </a:cxn>
                  <a:cxn ang="0">
                    <a:pos x="25" y="265"/>
                  </a:cxn>
                  <a:cxn ang="0">
                    <a:pos x="35" y="315"/>
                  </a:cxn>
                  <a:cxn ang="0">
                    <a:pos x="29" y="337"/>
                  </a:cxn>
                  <a:cxn ang="0">
                    <a:pos x="32" y="378"/>
                  </a:cxn>
                  <a:cxn ang="0">
                    <a:pos x="15" y="400"/>
                  </a:cxn>
                  <a:cxn ang="0">
                    <a:pos x="5" y="413"/>
                  </a:cxn>
                  <a:cxn ang="0">
                    <a:pos x="7" y="444"/>
                  </a:cxn>
                  <a:cxn ang="0">
                    <a:pos x="19" y="469"/>
                  </a:cxn>
                  <a:cxn ang="0">
                    <a:pos x="41" y="516"/>
                  </a:cxn>
                  <a:cxn ang="0">
                    <a:pos x="46" y="551"/>
                  </a:cxn>
                  <a:cxn ang="0">
                    <a:pos x="87" y="533"/>
                  </a:cxn>
                  <a:cxn ang="0">
                    <a:pos x="123" y="521"/>
                  </a:cxn>
                  <a:cxn ang="0">
                    <a:pos x="136" y="473"/>
                  </a:cxn>
                  <a:cxn ang="0">
                    <a:pos x="140" y="444"/>
                  </a:cxn>
                  <a:cxn ang="0">
                    <a:pos x="161" y="421"/>
                  </a:cxn>
                  <a:cxn ang="0">
                    <a:pos x="181" y="411"/>
                  </a:cxn>
                  <a:cxn ang="0">
                    <a:pos x="155" y="404"/>
                  </a:cxn>
                  <a:cxn ang="0">
                    <a:pos x="157" y="396"/>
                  </a:cxn>
                  <a:cxn ang="0">
                    <a:pos x="198" y="383"/>
                  </a:cxn>
                  <a:cxn ang="0">
                    <a:pos x="182" y="364"/>
                  </a:cxn>
                  <a:cxn ang="0">
                    <a:pos x="158" y="352"/>
                  </a:cxn>
                  <a:cxn ang="0">
                    <a:pos x="160" y="291"/>
                  </a:cxn>
                  <a:cxn ang="0">
                    <a:pos x="168" y="277"/>
                  </a:cxn>
                  <a:cxn ang="0">
                    <a:pos x="194" y="249"/>
                  </a:cxn>
                  <a:cxn ang="0">
                    <a:pos x="223" y="231"/>
                  </a:cxn>
                  <a:cxn ang="0">
                    <a:pos x="254" y="200"/>
                  </a:cxn>
                  <a:cxn ang="0">
                    <a:pos x="259" y="166"/>
                  </a:cxn>
                  <a:cxn ang="0">
                    <a:pos x="287" y="139"/>
                  </a:cxn>
                  <a:cxn ang="0">
                    <a:pos x="324" y="140"/>
                  </a:cxn>
                  <a:cxn ang="0">
                    <a:pos x="195" y="459"/>
                  </a:cxn>
                  <a:cxn ang="0">
                    <a:pos x="175" y="488"/>
                  </a:cxn>
                  <a:cxn ang="0">
                    <a:pos x="190" y="482"/>
                  </a:cxn>
                  <a:cxn ang="0">
                    <a:pos x="195" y="459"/>
                  </a:cxn>
                  <a:cxn ang="0">
                    <a:pos x="139" y="498"/>
                  </a:cxn>
                  <a:cxn ang="0">
                    <a:pos x="147" y="481"/>
                  </a:cxn>
                  <a:cxn ang="0">
                    <a:pos x="186" y="364"/>
                  </a:cxn>
                </a:cxnLst>
                <a:rect l="0" t="0" r="r" b="b"/>
                <a:pathLst>
                  <a:path w="324" h="565">
                    <a:moveTo>
                      <a:pt x="298" y="38"/>
                    </a:moveTo>
                    <a:cubicBezTo>
                      <a:pt x="297" y="38"/>
                      <a:pt x="298" y="38"/>
                      <a:pt x="298" y="38"/>
                    </a:cubicBezTo>
                    <a:close/>
                    <a:moveTo>
                      <a:pt x="314" y="111"/>
                    </a:moveTo>
                    <a:cubicBezTo>
                      <a:pt x="320" y="105"/>
                      <a:pt x="315" y="103"/>
                      <a:pt x="318" y="98"/>
                    </a:cubicBezTo>
                    <a:cubicBezTo>
                      <a:pt x="322" y="94"/>
                      <a:pt x="310" y="90"/>
                      <a:pt x="309" y="84"/>
                    </a:cubicBezTo>
                    <a:cubicBezTo>
                      <a:pt x="308" y="77"/>
                      <a:pt x="315" y="75"/>
                      <a:pt x="314" y="71"/>
                    </a:cubicBezTo>
                    <a:cubicBezTo>
                      <a:pt x="313" y="67"/>
                      <a:pt x="306" y="72"/>
                      <a:pt x="305" y="69"/>
                    </a:cubicBezTo>
                    <a:cubicBezTo>
                      <a:pt x="304" y="63"/>
                      <a:pt x="310" y="70"/>
                      <a:pt x="307" y="57"/>
                    </a:cubicBezTo>
                    <a:cubicBezTo>
                      <a:pt x="304" y="45"/>
                      <a:pt x="319" y="54"/>
                      <a:pt x="304" y="41"/>
                    </a:cubicBezTo>
                    <a:cubicBezTo>
                      <a:pt x="300" y="38"/>
                      <a:pt x="298" y="38"/>
                      <a:pt x="298" y="38"/>
                    </a:cubicBezTo>
                    <a:cubicBezTo>
                      <a:pt x="298" y="38"/>
                      <a:pt x="297" y="38"/>
                      <a:pt x="298" y="38"/>
                    </a:cubicBezTo>
                    <a:cubicBezTo>
                      <a:pt x="298" y="38"/>
                      <a:pt x="298" y="37"/>
                      <a:pt x="298" y="37"/>
                    </a:cubicBezTo>
                    <a:cubicBezTo>
                      <a:pt x="299" y="33"/>
                      <a:pt x="291" y="28"/>
                      <a:pt x="281" y="28"/>
                    </a:cubicBezTo>
                    <a:cubicBezTo>
                      <a:pt x="272" y="27"/>
                      <a:pt x="259" y="17"/>
                      <a:pt x="246" y="9"/>
                    </a:cubicBezTo>
                    <a:cubicBezTo>
                      <a:pt x="233" y="1"/>
                      <a:pt x="247" y="4"/>
                      <a:pt x="236" y="0"/>
                    </a:cubicBezTo>
                    <a:cubicBezTo>
                      <a:pt x="212" y="0"/>
                      <a:pt x="240" y="4"/>
                      <a:pt x="226" y="16"/>
                    </a:cubicBezTo>
                    <a:cubicBezTo>
                      <a:pt x="211" y="29"/>
                      <a:pt x="235" y="21"/>
                      <a:pt x="223" y="29"/>
                    </a:cubicBezTo>
                    <a:cubicBezTo>
                      <a:pt x="211" y="37"/>
                      <a:pt x="185" y="15"/>
                      <a:pt x="174" y="24"/>
                    </a:cubicBezTo>
                    <a:cubicBezTo>
                      <a:pt x="169" y="27"/>
                      <a:pt x="180" y="41"/>
                      <a:pt x="170" y="47"/>
                    </a:cubicBezTo>
                    <a:cubicBezTo>
                      <a:pt x="164" y="51"/>
                      <a:pt x="157" y="39"/>
                      <a:pt x="152" y="42"/>
                    </a:cubicBezTo>
                    <a:cubicBezTo>
                      <a:pt x="147" y="46"/>
                      <a:pt x="141" y="47"/>
                      <a:pt x="138" y="54"/>
                    </a:cubicBezTo>
                    <a:cubicBezTo>
                      <a:pt x="130" y="71"/>
                      <a:pt x="126" y="66"/>
                      <a:pt x="124" y="71"/>
                    </a:cubicBezTo>
                    <a:cubicBezTo>
                      <a:pt x="122" y="76"/>
                      <a:pt x="135" y="78"/>
                      <a:pt x="132" y="86"/>
                    </a:cubicBezTo>
                    <a:cubicBezTo>
                      <a:pt x="129" y="94"/>
                      <a:pt x="123" y="89"/>
                      <a:pt x="117" y="100"/>
                    </a:cubicBezTo>
                    <a:cubicBezTo>
                      <a:pt x="111" y="112"/>
                      <a:pt x="103" y="107"/>
                      <a:pt x="107" y="115"/>
                    </a:cubicBezTo>
                    <a:cubicBezTo>
                      <a:pt x="114" y="127"/>
                      <a:pt x="81" y="123"/>
                      <a:pt x="84" y="128"/>
                    </a:cubicBezTo>
                    <a:cubicBezTo>
                      <a:pt x="92" y="145"/>
                      <a:pt x="83" y="142"/>
                      <a:pt x="85" y="154"/>
                    </a:cubicBezTo>
                    <a:cubicBezTo>
                      <a:pt x="87" y="165"/>
                      <a:pt x="82" y="158"/>
                      <a:pt x="80" y="167"/>
                    </a:cubicBezTo>
                    <a:cubicBezTo>
                      <a:pt x="80" y="173"/>
                      <a:pt x="60" y="189"/>
                      <a:pt x="66" y="193"/>
                    </a:cubicBezTo>
                    <a:cubicBezTo>
                      <a:pt x="71" y="197"/>
                      <a:pt x="80" y="194"/>
                      <a:pt x="77" y="205"/>
                    </a:cubicBezTo>
                    <a:cubicBezTo>
                      <a:pt x="71" y="223"/>
                      <a:pt x="59" y="207"/>
                      <a:pt x="51" y="212"/>
                    </a:cubicBezTo>
                    <a:cubicBezTo>
                      <a:pt x="42" y="216"/>
                      <a:pt x="23" y="228"/>
                      <a:pt x="27" y="234"/>
                    </a:cubicBezTo>
                    <a:cubicBezTo>
                      <a:pt x="31" y="240"/>
                      <a:pt x="15" y="242"/>
                      <a:pt x="25" y="252"/>
                    </a:cubicBezTo>
                    <a:cubicBezTo>
                      <a:pt x="31" y="258"/>
                      <a:pt x="21" y="259"/>
                      <a:pt x="25" y="265"/>
                    </a:cubicBezTo>
                    <a:cubicBezTo>
                      <a:pt x="29" y="271"/>
                      <a:pt x="19" y="268"/>
                      <a:pt x="28" y="280"/>
                    </a:cubicBezTo>
                    <a:cubicBezTo>
                      <a:pt x="37" y="292"/>
                      <a:pt x="15" y="305"/>
                      <a:pt x="35" y="315"/>
                    </a:cubicBezTo>
                    <a:cubicBezTo>
                      <a:pt x="48" y="322"/>
                      <a:pt x="45" y="324"/>
                      <a:pt x="41" y="332"/>
                    </a:cubicBezTo>
                    <a:cubicBezTo>
                      <a:pt x="38" y="338"/>
                      <a:pt x="32" y="333"/>
                      <a:pt x="29" y="337"/>
                    </a:cubicBezTo>
                    <a:cubicBezTo>
                      <a:pt x="27" y="342"/>
                      <a:pt x="42" y="357"/>
                      <a:pt x="36" y="363"/>
                    </a:cubicBezTo>
                    <a:cubicBezTo>
                      <a:pt x="30" y="369"/>
                      <a:pt x="39" y="370"/>
                      <a:pt x="32" y="378"/>
                    </a:cubicBezTo>
                    <a:cubicBezTo>
                      <a:pt x="24" y="386"/>
                      <a:pt x="17" y="378"/>
                      <a:pt x="19" y="385"/>
                    </a:cubicBezTo>
                    <a:cubicBezTo>
                      <a:pt x="22" y="393"/>
                      <a:pt x="11" y="390"/>
                      <a:pt x="15" y="400"/>
                    </a:cubicBezTo>
                    <a:cubicBezTo>
                      <a:pt x="22" y="415"/>
                      <a:pt x="12" y="426"/>
                      <a:pt x="10" y="420"/>
                    </a:cubicBezTo>
                    <a:cubicBezTo>
                      <a:pt x="8" y="415"/>
                      <a:pt x="7" y="412"/>
                      <a:pt x="5" y="413"/>
                    </a:cubicBezTo>
                    <a:cubicBezTo>
                      <a:pt x="4" y="416"/>
                      <a:pt x="0" y="416"/>
                      <a:pt x="4" y="423"/>
                    </a:cubicBezTo>
                    <a:cubicBezTo>
                      <a:pt x="7" y="429"/>
                      <a:pt x="1" y="437"/>
                      <a:pt x="7" y="444"/>
                    </a:cubicBezTo>
                    <a:cubicBezTo>
                      <a:pt x="12" y="452"/>
                      <a:pt x="16" y="438"/>
                      <a:pt x="20" y="446"/>
                    </a:cubicBezTo>
                    <a:cubicBezTo>
                      <a:pt x="23" y="454"/>
                      <a:pt x="14" y="454"/>
                      <a:pt x="19" y="469"/>
                    </a:cubicBezTo>
                    <a:cubicBezTo>
                      <a:pt x="23" y="483"/>
                      <a:pt x="36" y="510"/>
                      <a:pt x="42" y="509"/>
                    </a:cubicBezTo>
                    <a:cubicBezTo>
                      <a:pt x="49" y="507"/>
                      <a:pt x="49" y="514"/>
                      <a:pt x="41" y="516"/>
                    </a:cubicBezTo>
                    <a:cubicBezTo>
                      <a:pt x="35" y="518"/>
                      <a:pt x="49" y="528"/>
                      <a:pt x="39" y="523"/>
                    </a:cubicBezTo>
                    <a:cubicBezTo>
                      <a:pt x="26" y="518"/>
                      <a:pt x="54" y="537"/>
                      <a:pt x="46" y="551"/>
                    </a:cubicBezTo>
                    <a:cubicBezTo>
                      <a:pt x="38" y="565"/>
                      <a:pt x="61" y="555"/>
                      <a:pt x="75" y="556"/>
                    </a:cubicBezTo>
                    <a:cubicBezTo>
                      <a:pt x="85" y="558"/>
                      <a:pt x="75" y="531"/>
                      <a:pt x="87" y="533"/>
                    </a:cubicBezTo>
                    <a:cubicBezTo>
                      <a:pt x="97" y="535"/>
                      <a:pt x="84" y="529"/>
                      <a:pt x="101" y="526"/>
                    </a:cubicBezTo>
                    <a:cubicBezTo>
                      <a:pt x="119" y="524"/>
                      <a:pt x="118" y="537"/>
                      <a:pt x="123" y="521"/>
                    </a:cubicBezTo>
                    <a:cubicBezTo>
                      <a:pt x="128" y="504"/>
                      <a:pt x="135" y="500"/>
                      <a:pt x="134" y="494"/>
                    </a:cubicBezTo>
                    <a:cubicBezTo>
                      <a:pt x="133" y="487"/>
                      <a:pt x="138" y="480"/>
                      <a:pt x="136" y="473"/>
                    </a:cubicBezTo>
                    <a:cubicBezTo>
                      <a:pt x="135" y="466"/>
                      <a:pt x="143" y="462"/>
                      <a:pt x="140" y="456"/>
                    </a:cubicBezTo>
                    <a:cubicBezTo>
                      <a:pt x="137" y="450"/>
                      <a:pt x="145" y="451"/>
                      <a:pt x="140" y="444"/>
                    </a:cubicBezTo>
                    <a:cubicBezTo>
                      <a:pt x="136" y="436"/>
                      <a:pt x="145" y="441"/>
                      <a:pt x="142" y="436"/>
                    </a:cubicBezTo>
                    <a:cubicBezTo>
                      <a:pt x="138" y="431"/>
                      <a:pt x="160" y="429"/>
                      <a:pt x="161" y="421"/>
                    </a:cubicBezTo>
                    <a:cubicBezTo>
                      <a:pt x="164" y="411"/>
                      <a:pt x="165" y="427"/>
                      <a:pt x="170" y="420"/>
                    </a:cubicBezTo>
                    <a:cubicBezTo>
                      <a:pt x="175" y="413"/>
                      <a:pt x="182" y="414"/>
                      <a:pt x="181" y="411"/>
                    </a:cubicBezTo>
                    <a:cubicBezTo>
                      <a:pt x="180" y="407"/>
                      <a:pt x="190" y="410"/>
                      <a:pt x="185" y="401"/>
                    </a:cubicBezTo>
                    <a:cubicBezTo>
                      <a:pt x="182" y="396"/>
                      <a:pt x="167" y="414"/>
                      <a:pt x="155" y="404"/>
                    </a:cubicBezTo>
                    <a:cubicBezTo>
                      <a:pt x="143" y="393"/>
                      <a:pt x="118" y="404"/>
                      <a:pt x="132" y="397"/>
                    </a:cubicBezTo>
                    <a:cubicBezTo>
                      <a:pt x="145" y="390"/>
                      <a:pt x="153" y="399"/>
                      <a:pt x="157" y="396"/>
                    </a:cubicBezTo>
                    <a:cubicBezTo>
                      <a:pt x="161" y="392"/>
                      <a:pt x="165" y="407"/>
                      <a:pt x="173" y="402"/>
                    </a:cubicBezTo>
                    <a:cubicBezTo>
                      <a:pt x="180" y="397"/>
                      <a:pt x="202" y="388"/>
                      <a:pt x="198" y="383"/>
                    </a:cubicBezTo>
                    <a:cubicBezTo>
                      <a:pt x="194" y="378"/>
                      <a:pt x="192" y="372"/>
                      <a:pt x="186" y="373"/>
                    </a:cubicBezTo>
                    <a:cubicBezTo>
                      <a:pt x="179" y="374"/>
                      <a:pt x="189" y="366"/>
                      <a:pt x="182" y="364"/>
                    </a:cubicBezTo>
                    <a:cubicBezTo>
                      <a:pt x="175" y="362"/>
                      <a:pt x="175" y="354"/>
                      <a:pt x="166" y="356"/>
                    </a:cubicBezTo>
                    <a:cubicBezTo>
                      <a:pt x="157" y="358"/>
                      <a:pt x="167" y="352"/>
                      <a:pt x="158" y="352"/>
                    </a:cubicBezTo>
                    <a:cubicBezTo>
                      <a:pt x="150" y="352"/>
                      <a:pt x="148" y="312"/>
                      <a:pt x="156" y="312"/>
                    </a:cubicBezTo>
                    <a:cubicBezTo>
                      <a:pt x="164" y="312"/>
                      <a:pt x="153" y="302"/>
                      <a:pt x="160" y="291"/>
                    </a:cubicBezTo>
                    <a:cubicBezTo>
                      <a:pt x="166" y="279"/>
                      <a:pt x="154" y="289"/>
                      <a:pt x="155" y="280"/>
                    </a:cubicBezTo>
                    <a:cubicBezTo>
                      <a:pt x="156" y="270"/>
                      <a:pt x="155" y="282"/>
                      <a:pt x="168" y="277"/>
                    </a:cubicBezTo>
                    <a:cubicBezTo>
                      <a:pt x="180" y="271"/>
                      <a:pt x="158" y="268"/>
                      <a:pt x="174" y="266"/>
                    </a:cubicBezTo>
                    <a:cubicBezTo>
                      <a:pt x="189" y="263"/>
                      <a:pt x="185" y="244"/>
                      <a:pt x="194" y="249"/>
                    </a:cubicBezTo>
                    <a:cubicBezTo>
                      <a:pt x="204" y="253"/>
                      <a:pt x="198" y="237"/>
                      <a:pt x="208" y="238"/>
                    </a:cubicBezTo>
                    <a:cubicBezTo>
                      <a:pt x="219" y="239"/>
                      <a:pt x="215" y="230"/>
                      <a:pt x="223" y="231"/>
                    </a:cubicBezTo>
                    <a:cubicBezTo>
                      <a:pt x="230" y="233"/>
                      <a:pt x="226" y="224"/>
                      <a:pt x="234" y="225"/>
                    </a:cubicBezTo>
                    <a:cubicBezTo>
                      <a:pt x="242" y="225"/>
                      <a:pt x="238" y="211"/>
                      <a:pt x="254" y="200"/>
                    </a:cubicBezTo>
                    <a:cubicBezTo>
                      <a:pt x="268" y="192"/>
                      <a:pt x="253" y="195"/>
                      <a:pt x="250" y="186"/>
                    </a:cubicBezTo>
                    <a:cubicBezTo>
                      <a:pt x="247" y="176"/>
                      <a:pt x="258" y="178"/>
                      <a:pt x="259" y="166"/>
                    </a:cubicBezTo>
                    <a:cubicBezTo>
                      <a:pt x="260" y="154"/>
                      <a:pt x="270" y="160"/>
                      <a:pt x="271" y="154"/>
                    </a:cubicBezTo>
                    <a:cubicBezTo>
                      <a:pt x="272" y="149"/>
                      <a:pt x="281" y="144"/>
                      <a:pt x="287" y="139"/>
                    </a:cubicBezTo>
                    <a:cubicBezTo>
                      <a:pt x="294" y="134"/>
                      <a:pt x="290" y="147"/>
                      <a:pt x="300" y="142"/>
                    </a:cubicBezTo>
                    <a:cubicBezTo>
                      <a:pt x="310" y="137"/>
                      <a:pt x="314" y="144"/>
                      <a:pt x="324" y="140"/>
                    </a:cubicBezTo>
                    <a:cubicBezTo>
                      <a:pt x="321" y="129"/>
                      <a:pt x="304" y="121"/>
                      <a:pt x="314" y="111"/>
                    </a:cubicBezTo>
                    <a:close/>
                    <a:moveTo>
                      <a:pt x="195" y="459"/>
                    </a:moveTo>
                    <a:cubicBezTo>
                      <a:pt x="186" y="466"/>
                      <a:pt x="192" y="456"/>
                      <a:pt x="181" y="465"/>
                    </a:cubicBezTo>
                    <a:cubicBezTo>
                      <a:pt x="171" y="474"/>
                      <a:pt x="171" y="483"/>
                      <a:pt x="175" y="488"/>
                    </a:cubicBezTo>
                    <a:cubicBezTo>
                      <a:pt x="178" y="493"/>
                      <a:pt x="171" y="501"/>
                      <a:pt x="177" y="498"/>
                    </a:cubicBezTo>
                    <a:cubicBezTo>
                      <a:pt x="182" y="496"/>
                      <a:pt x="182" y="490"/>
                      <a:pt x="190" y="482"/>
                    </a:cubicBezTo>
                    <a:cubicBezTo>
                      <a:pt x="198" y="475"/>
                      <a:pt x="185" y="475"/>
                      <a:pt x="194" y="466"/>
                    </a:cubicBezTo>
                    <a:cubicBezTo>
                      <a:pt x="203" y="456"/>
                      <a:pt x="204" y="453"/>
                      <a:pt x="195" y="459"/>
                    </a:cubicBezTo>
                    <a:close/>
                    <a:moveTo>
                      <a:pt x="147" y="481"/>
                    </a:moveTo>
                    <a:cubicBezTo>
                      <a:pt x="143" y="481"/>
                      <a:pt x="144" y="493"/>
                      <a:pt x="139" y="498"/>
                    </a:cubicBezTo>
                    <a:cubicBezTo>
                      <a:pt x="134" y="503"/>
                      <a:pt x="130" y="520"/>
                      <a:pt x="133" y="525"/>
                    </a:cubicBezTo>
                    <a:cubicBezTo>
                      <a:pt x="134" y="526"/>
                      <a:pt x="152" y="482"/>
                      <a:pt x="147" y="481"/>
                    </a:cubicBezTo>
                    <a:close/>
                    <a:moveTo>
                      <a:pt x="181" y="356"/>
                    </a:moveTo>
                    <a:cubicBezTo>
                      <a:pt x="179" y="357"/>
                      <a:pt x="182" y="363"/>
                      <a:pt x="186" y="364"/>
                    </a:cubicBezTo>
                    <a:cubicBezTo>
                      <a:pt x="187" y="364"/>
                      <a:pt x="183" y="355"/>
                      <a:pt x="181" y="35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39" name="Freeform 64"/>
              <p:cNvSpPr>
                <a:spLocks/>
              </p:cNvSpPr>
              <p:nvPr/>
            </p:nvSpPr>
            <p:spPr bwMode="gray">
              <a:xfrm>
                <a:off x="8453402" y="3639000"/>
                <a:ext cx="406278" cy="382228"/>
              </a:xfrm>
              <a:custGeom>
                <a:avLst/>
                <a:gdLst/>
                <a:ahLst/>
                <a:cxnLst>
                  <a:cxn ang="0">
                    <a:pos x="112" y="45"/>
                  </a:cxn>
                  <a:cxn ang="0">
                    <a:pos x="104" y="31"/>
                  </a:cxn>
                  <a:cxn ang="0">
                    <a:pos x="88" y="7"/>
                  </a:cxn>
                  <a:cxn ang="0">
                    <a:pos x="74" y="24"/>
                  </a:cxn>
                  <a:cxn ang="0">
                    <a:pos x="55" y="21"/>
                  </a:cxn>
                  <a:cxn ang="0">
                    <a:pos x="45" y="9"/>
                  </a:cxn>
                  <a:cxn ang="0">
                    <a:pos x="35" y="3"/>
                  </a:cxn>
                  <a:cxn ang="0">
                    <a:pos x="30" y="14"/>
                  </a:cxn>
                  <a:cxn ang="0">
                    <a:pos x="32" y="16"/>
                  </a:cxn>
                  <a:cxn ang="0">
                    <a:pos x="41" y="30"/>
                  </a:cxn>
                  <a:cxn ang="0">
                    <a:pos x="30" y="28"/>
                  </a:cxn>
                  <a:cxn ang="0">
                    <a:pos x="22" y="29"/>
                  </a:cxn>
                  <a:cxn ang="0">
                    <a:pos x="19" y="23"/>
                  </a:cxn>
                  <a:cxn ang="0">
                    <a:pos x="8" y="19"/>
                  </a:cxn>
                  <a:cxn ang="0">
                    <a:pos x="0" y="25"/>
                  </a:cxn>
                  <a:cxn ang="0">
                    <a:pos x="15" y="40"/>
                  </a:cxn>
                  <a:cxn ang="0">
                    <a:pos x="11" y="51"/>
                  </a:cxn>
                  <a:cxn ang="0">
                    <a:pos x="24" y="62"/>
                  </a:cxn>
                  <a:cxn ang="0">
                    <a:pos x="21" y="68"/>
                  </a:cxn>
                  <a:cxn ang="0">
                    <a:pos x="14" y="70"/>
                  </a:cxn>
                  <a:cxn ang="0">
                    <a:pos x="19" y="71"/>
                  </a:cxn>
                  <a:cxn ang="0">
                    <a:pos x="30" y="82"/>
                  </a:cxn>
                  <a:cxn ang="0">
                    <a:pos x="38" y="84"/>
                  </a:cxn>
                  <a:cxn ang="0">
                    <a:pos x="34" y="88"/>
                  </a:cxn>
                  <a:cxn ang="0">
                    <a:pos x="40" y="95"/>
                  </a:cxn>
                  <a:cxn ang="0">
                    <a:pos x="35" y="97"/>
                  </a:cxn>
                  <a:cxn ang="0">
                    <a:pos x="37" y="101"/>
                  </a:cxn>
                  <a:cxn ang="0">
                    <a:pos x="37" y="107"/>
                  </a:cxn>
                  <a:cxn ang="0">
                    <a:pos x="38" y="106"/>
                  </a:cxn>
                  <a:cxn ang="0">
                    <a:pos x="45" y="98"/>
                  </a:cxn>
                  <a:cxn ang="0">
                    <a:pos x="50" y="96"/>
                  </a:cxn>
                  <a:cxn ang="0">
                    <a:pos x="58" y="88"/>
                  </a:cxn>
                  <a:cxn ang="0">
                    <a:pos x="73" y="79"/>
                  </a:cxn>
                  <a:cxn ang="0">
                    <a:pos x="83" y="90"/>
                  </a:cxn>
                  <a:cxn ang="0">
                    <a:pos x="77" y="94"/>
                  </a:cxn>
                  <a:cxn ang="0">
                    <a:pos x="81" y="101"/>
                  </a:cxn>
                  <a:cxn ang="0">
                    <a:pos x="74" y="105"/>
                  </a:cxn>
                  <a:cxn ang="0">
                    <a:pos x="75" y="109"/>
                  </a:cxn>
                  <a:cxn ang="0">
                    <a:pos x="80" y="112"/>
                  </a:cxn>
                  <a:cxn ang="0">
                    <a:pos x="82" y="116"/>
                  </a:cxn>
                  <a:cxn ang="0">
                    <a:pos x="84" y="115"/>
                  </a:cxn>
                  <a:cxn ang="0">
                    <a:pos x="95" y="121"/>
                  </a:cxn>
                  <a:cxn ang="0">
                    <a:pos x="96" y="102"/>
                  </a:cxn>
                  <a:cxn ang="0">
                    <a:pos x="102" y="103"/>
                  </a:cxn>
                  <a:cxn ang="0">
                    <a:pos x="106" y="93"/>
                  </a:cxn>
                  <a:cxn ang="0">
                    <a:pos x="107" y="82"/>
                  </a:cxn>
                  <a:cxn ang="0">
                    <a:pos x="118" y="58"/>
                  </a:cxn>
                  <a:cxn ang="0">
                    <a:pos x="132" y="57"/>
                  </a:cxn>
                  <a:cxn ang="0">
                    <a:pos x="112" y="45"/>
                  </a:cxn>
                </a:cxnLst>
                <a:rect l="0" t="0" r="r" b="b"/>
                <a:pathLst>
                  <a:path w="134" h="126">
                    <a:moveTo>
                      <a:pt x="112" y="45"/>
                    </a:moveTo>
                    <a:cubicBezTo>
                      <a:pt x="112" y="39"/>
                      <a:pt x="104" y="36"/>
                      <a:pt x="104" y="31"/>
                    </a:cubicBezTo>
                    <a:cubicBezTo>
                      <a:pt x="104" y="27"/>
                      <a:pt x="94" y="10"/>
                      <a:pt x="88" y="7"/>
                    </a:cubicBezTo>
                    <a:cubicBezTo>
                      <a:pt x="84" y="16"/>
                      <a:pt x="76" y="17"/>
                      <a:pt x="74" y="24"/>
                    </a:cubicBezTo>
                    <a:cubicBezTo>
                      <a:pt x="72" y="30"/>
                      <a:pt x="58" y="31"/>
                      <a:pt x="55" y="21"/>
                    </a:cubicBezTo>
                    <a:cubicBezTo>
                      <a:pt x="53" y="11"/>
                      <a:pt x="47" y="18"/>
                      <a:pt x="45" y="9"/>
                    </a:cubicBezTo>
                    <a:cubicBezTo>
                      <a:pt x="43" y="0"/>
                      <a:pt x="41" y="14"/>
                      <a:pt x="35" y="3"/>
                    </a:cubicBezTo>
                    <a:cubicBezTo>
                      <a:pt x="35" y="6"/>
                      <a:pt x="29" y="10"/>
                      <a:pt x="30" y="14"/>
                    </a:cubicBezTo>
                    <a:cubicBezTo>
                      <a:pt x="30" y="15"/>
                      <a:pt x="31" y="15"/>
                      <a:pt x="32" y="16"/>
                    </a:cubicBezTo>
                    <a:cubicBezTo>
                      <a:pt x="32" y="17"/>
                      <a:pt x="46" y="24"/>
                      <a:pt x="41" y="30"/>
                    </a:cubicBezTo>
                    <a:cubicBezTo>
                      <a:pt x="35" y="37"/>
                      <a:pt x="35" y="29"/>
                      <a:pt x="30" y="28"/>
                    </a:cubicBezTo>
                    <a:cubicBezTo>
                      <a:pt x="27" y="28"/>
                      <a:pt x="25" y="30"/>
                      <a:pt x="22" y="29"/>
                    </a:cubicBezTo>
                    <a:cubicBezTo>
                      <a:pt x="15" y="26"/>
                      <a:pt x="19" y="24"/>
                      <a:pt x="19" y="23"/>
                    </a:cubicBezTo>
                    <a:cubicBezTo>
                      <a:pt x="18" y="22"/>
                      <a:pt x="9" y="19"/>
                      <a:pt x="8" y="19"/>
                    </a:cubicBezTo>
                    <a:cubicBezTo>
                      <a:pt x="4" y="19"/>
                      <a:pt x="3" y="23"/>
                      <a:pt x="0" y="25"/>
                    </a:cubicBezTo>
                    <a:cubicBezTo>
                      <a:pt x="1" y="30"/>
                      <a:pt x="14" y="38"/>
                      <a:pt x="15" y="40"/>
                    </a:cubicBezTo>
                    <a:cubicBezTo>
                      <a:pt x="17" y="45"/>
                      <a:pt x="5" y="42"/>
                      <a:pt x="11" y="51"/>
                    </a:cubicBezTo>
                    <a:cubicBezTo>
                      <a:pt x="13" y="54"/>
                      <a:pt x="24" y="61"/>
                      <a:pt x="24" y="62"/>
                    </a:cubicBezTo>
                    <a:cubicBezTo>
                      <a:pt x="24" y="63"/>
                      <a:pt x="22" y="68"/>
                      <a:pt x="21" y="68"/>
                    </a:cubicBezTo>
                    <a:cubicBezTo>
                      <a:pt x="21" y="68"/>
                      <a:pt x="13" y="68"/>
                      <a:pt x="14" y="70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23" y="74"/>
                      <a:pt x="25" y="80"/>
                      <a:pt x="30" y="82"/>
                    </a:cubicBezTo>
                    <a:cubicBezTo>
                      <a:pt x="31" y="83"/>
                      <a:pt x="38" y="82"/>
                      <a:pt x="38" y="84"/>
                    </a:cubicBezTo>
                    <a:cubicBezTo>
                      <a:pt x="38" y="88"/>
                      <a:pt x="35" y="85"/>
                      <a:pt x="34" y="88"/>
                    </a:cubicBezTo>
                    <a:cubicBezTo>
                      <a:pt x="33" y="90"/>
                      <a:pt x="41" y="92"/>
                      <a:pt x="40" y="95"/>
                    </a:cubicBezTo>
                    <a:cubicBezTo>
                      <a:pt x="39" y="95"/>
                      <a:pt x="33" y="95"/>
                      <a:pt x="35" y="97"/>
                    </a:cubicBezTo>
                    <a:cubicBezTo>
                      <a:pt x="37" y="100"/>
                      <a:pt x="37" y="97"/>
                      <a:pt x="37" y="101"/>
                    </a:cubicBezTo>
                    <a:cubicBezTo>
                      <a:pt x="37" y="103"/>
                      <a:pt x="37" y="105"/>
                      <a:pt x="37" y="107"/>
                    </a:cubicBezTo>
                    <a:cubicBezTo>
                      <a:pt x="38" y="107"/>
                      <a:pt x="38" y="106"/>
                      <a:pt x="38" y="106"/>
                    </a:cubicBezTo>
                    <a:cubicBezTo>
                      <a:pt x="40" y="104"/>
                      <a:pt x="43" y="99"/>
                      <a:pt x="45" y="98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6"/>
                      <a:pt x="55" y="90"/>
                      <a:pt x="58" y="88"/>
                    </a:cubicBezTo>
                    <a:cubicBezTo>
                      <a:pt x="61" y="85"/>
                      <a:pt x="70" y="78"/>
                      <a:pt x="73" y="79"/>
                    </a:cubicBezTo>
                    <a:cubicBezTo>
                      <a:pt x="74" y="79"/>
                      <a:pt x="83" y="89"/>
                      <a:pt x="83" y="90"/>
                    </a:cubicBezTo>
                    <a:cubicBezTo>
                      <a:pt x="81" y="92"/>
                      <a:pt x="77" y="90"/>
                      <a:pt x="77" y="94"/>
                    </a:cubicBezTo>
                    <a:cubicBezTo>
                      <a:pt x="76" y="97"/>
                      <a:pt x="82" y="97"/>
                      <a:pt x="81" y="101"/>
                    </a:cubicBezTo>
                    <a:cubicBezTo>
                      <a:pt x="81" y="105"/>
                      <a:pt x="75" y="103"/>
                      <a:pt x="74" y="105"/>
                    </a:cubicBezTo>
                    <a:cubicBezTo>
                      <a:pt x="73" y="107"/>
                      <a:pt x="74" y="108"/>
                      <a:pt x="75" y="109"/>
                    </a:cubicBezTo>
                    <a:cubicBezTo>
                      <a:pt x="76" y="110"/>
                      <a:pt x="79" y="110"/>
                      <a:pt x="80" y="112"/>
                    </a:cubicBezTo>
                    <a:cubicBezTo>
                      <a:pt x="80" y="112"/>
                      <a:pt x="80" y="116"/>
                      <a:pt x="82" y="116"/>
                    </a:cubicBezTo>
                    <a:cubicBezTo>
                      <a:pt x="83" y="116"/>
                      <a:pt x="83" y="115"/>
                      <a:pt x="84" y="115"/>
                    </a:cubicBezTo>
                    <a:cubicBezTo>
                      <a:pt x="89" y="116"/>
                      <a:pt x="84" y="126"/>
                      <a:pt x="95" y="121"/>
                    </a:cubicBezTo>
                    <a:cubicBezTo>
                      <a:pt x="94" y="117"/>
                      <a:pt x="94" y="112"/>
                      <a:pt x="96" y="102"/>
                    </a:cubicBezTo>
                    <a:cubicBezTo>
                      <a:pt x="100" y="86"/>
                      <a:pt x="99" y="106"/>
                      <a:pt x="102" y="103"/>
                    </a:cubicBezTo>
                    <a:cubicBezTo>
                      <a:pt x="105" y="101"/>
                      <a:pt x="103" y="97"/>
                      <a:pt x="106" y="93"/>
                    </a:cubicBezTo>
                    <a:cubicBezTo>
                      <a:pt x="110" y="88"/>
                      <a:pt x="102" y="87"/>
                      <a:pt x="107" y="82"/>
                    </a:cubicBezTo>
                    <a:cubicBezTo>
                      <a:pt x="114" y="74"/>
                      <a:pt x="104" y="64"/>
                      <a:pt x="118" y="58"/>
                    </a:cubicBezTo>
                    <a:cubicBezTo>
                      <a:pt x="131" y="52"/>
                      <a:pt x="134" y="67"/>
                      <a:pt x="132" y="57"/>
                    </a:cubicBezTo>
                    <a:cubicBezTo>
                      <a:pt x="131" y="47"/>
                      <a:pt x="110" y="54"/>
                      <a:pt x="112" y="4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0" name="Freeform 65"/>
              <p:cNvSpPr>
                <a:spLocks/>
              </p:cNvSpPr>
              <p:nvPr/>
            </p:nvSpPr>
            <p:spPr bwMode="gray">
              <a:xfrm>
                <a:off x="8435628" y="3868845"/>
                <a:ext cx="102839" cy="97779"/>
              </a:xfrm>
              <a:custGeom>
                <a:avLst/>
                <a:gdLst/>
                <a:ahLst/>
                <a:cxnLst>
                  <a:cxn ang="0">
                    <a:pos x="25" y="14"/>
                  </a:cxn>
                  <a:cxn ang="0">
                    <a:pos x="24" y="7"/>
                  </a:cxn>
                  <a:cxn ang="0">
                    <a:pos x="17" y="10"/>
                  </a:cxn>
                  <a:cxn ang="0">
                    <a:pos x="11" y="8"/>
                  </a:cxn>
                  <a:cxn ang="0">
                    <a:pos x="7" y="0"/>
                  </a:cxn>
                  <a:cxn ang="0">
                    <a:pos x="0" y="3"/>
                  </a:cxn>
                  <a:cxn ang="0">
                    <a:pos x="27" y="31"/>
                  </a:cxn>
                  <a:cxn ang="0">
                    <a:pos x="34" y="31"/>
                  </a:cxn>
                  <a:cxn ang="0">
                    <a:pos x="31" y="18"/>
                  </a:cxn>
                  <a:cxn ang="0">
                    <a:pos x="25" y="14"/>
                  </a:cxn>
                </a:cxnLst>
                <a:rect l="0" t="0" r="r" b="b"/>
                <a:pathLst>
                  <a:path w="34" h="32">
                    <a:moveTo>
                      <a:pt x="25" y="14"/>
                    </a:moveTo>
                    <a:cubicBezTo>
                      <a:pt x="24" y="13"/>
                      <a:pt x="29" y="8"/>
                      <a:pt x="24" y="7"/>
                    </a:cubicBezTo>
                    <a:cubicBezTo>
                      <a:pt x="22" y="7"/>
                      <a:pt x="19" y="10"/>
                      <a:pt x="17" y="10"/>
                    </a:cubicBezTo>
                    <a:cubicBezTo>
                      <a:pt x="12" y="9"/>
                      <a:pt x="17" y="5"/>
                      <a:pt x="11" y="8"/>
                    </a:cubicBezTo>
                    <a:cubicBezTo>
                      <a:pt x="7" y="9"/>
                      <a:pt x="12" y="2"/>
                      <a:pt x="7" y="0"/>
                    </a:cubicBezTo>
                    <a:cubicBezTo>
                      <a:pt x="6" y="0"/>
                      <a:pt x="1" y="3"/>
                      <a:pt x="0" y="3"/>
                    </a:cubicBezTo>
                    <a:cubicBezTo>
                      <a:pt x="8" y="14"/>
                      <a:pt x="11" y="26"/>
                      <a:pt x="27" y="31"/>
                    </a:cubicBezTo>
                    <a:cubicBezTo>
                      <a:pt x="32" y="32"/>
                      <a:pt x="33" y="32"/>
                      <a:pt x="34" y="31"/>
                    </a:cubicBezTo>
                    <a:cubicBezTo>
                      <a:pt x="32" y="26"/>
                      <a:pt x="30" y="23"/>
                      <a:pt x="31" y="18"/>
                    </a:cubicBezTo>
                    <a:cubicBezTo>
                      <a:pt x="31" y="17"/>
                      <a:pt x="26" y="15"/>
                      <a:pt x="25" y="1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1" name="Freeform 66"/>
              <p:cNvSpPr>
                <a:spLocks/>
              </p:cNvSpPr>
              <p:nvPr/>
            </p:nvSpPr>
            <p:spPr bwMode="gray">
              <a:xfrm>
                <a:off x="8335328" y="3715192"/>
                <a:ext cx="242497" cy="247623"/>
              </a:xfrm>
              <a:custGeom>
                <a:avLst/>
                <a:gdLst/>
                <a:ahLst/>
                <a:cxnLst>
                  <a:cxn ang="0">
                    <a:pos x="73" y="63"/>
                  </a:cxn>
                  <a:cxn ang="0">
                    <a:pos x="77" y="59"/>
                  </a:cxn>
                  <a:cxn ang="0">
                    <a:pos x="69" y="57"/>
                  </a:cxn>
                  <a:cxn ang="0">
                    <a:pos x="58" y="46"/>
                  </a:cxn>
                  <a:cxn ang="0">
                    <a:pos x="53" y="45"/>
                  </a:cxn>
                  <a:cxn ang="0">
                    <a:pos x="60" y="43"/>
                  </a:cxn>
                  <a:cxn ang="0">
                    <a:pos x="63" y="37"/>
                  </a:cxn>
                  <a:cxn ang="0">
                    <a:pos x="50" y="26"/>
                  </a:cxn>
                  <a:cxn ang="0">
                    <a:pos x="54" y="15"/>
                  </a:cxn>
                  <a:cxn ang="0">
                    <a:pos x="39" y="0"/>
                  </a:cxn>
                  <a:cxn ang="0">
                    <a:pos x="35" y="3"/>
                  </a:cxn>
                  <a:cxn ang="0">
                    <a:pos x="22" y="3"/>
                  </a:cxn>
                  <a:cxn ang="0">
                    <a:pos x="19" y="2"/>
                  </a:cxn>
                  <a:cxn ang="0">
                    <a:pos x="1" y="6"/>
                  </a:cxn>
                  <a:cxn ang="0">
                    <a:pos x="1" y="7"/>
                  </a:cxn>
                  <a:cxn ang="0">
                    <a:pos x="1" y="8"/>
                  </a:cxn>
                  <a:cxn ang="0">
                    <a:pos x="8" y="21"/>
                  </a:cxn>
                  <a:cxn ang="0">
                    <a:pos x="4" y="33"/>
                  </a:cxn>
                  <a:cxn ang="0">
                    <a:pos x="7" y="38"/>
                  </a:cxn>
                  <a:cxn ang="0">
                    <a:pos x="5" y="40"/>
                  </a:cxn>
                  <a:cxn ang="0">
                    <a:pos x="27" y="47"/>
                  </a:cxn>
                  <a:cxn ang="0">
                    <a:pos x="33" y="54"/>
                  </a:cxn>
                  <a:cxn ang="0">
                    <a:pos x="40" y="51"/>
                  </a:cxn>
                  <a:cxn ang="0">
                    <a:pos x="44" y="59"/>
                  </a:cxn>
                  <a:cxn ang="0">
                    <a:pos x="50" y="61"/>
                  </a:cxn>
                  <a:cxn ang="0">
                    <a:pos x="57" y="58"/>
                  </a:cxn>
                  <a:cxn ang="0">
                    <a:pos x="58" y="65"/>
                  </a:cxn>
                  <a:cxn ang="0">
                    <a:pos x="64" y="69"/>
                  </a:cxn>
                  <a:cxn ang="0">
                    <a:pos x="67" y="82"/>
                  </a:cxn>
                  <a:cxn ang="0">
                    <a:pos x="72" y="80"/>
                  </a:cxn>
                  <a:cxn ang="0">
                    <a:pos x="76" y="82"/>
                  </a:cxn>
                  <a:cxn ang="0">
                    <a:pos x="76" y="76"/>
                  </a:cxn>
                  <a:cxn ang="0">
                    <a:pos x="74" y="72"/>
                  </a:cxn>
                  <a:cxn ang="0">
                    <a:pos x="79" y="70"/>
                  </a:cxn>
                  <a:cxn ang="0">
                    <a:pos x="73" y="63"/>
                  </a:cxn>
                </a:cxnLst>
                <a:rect l="0" t="0" r="r" b="b"/>
                <a:pathLst>
                  <a:path w="80" h="82">
                    <a:moveTo>
                      <a:pt x="73" y="63"/>
                    </a:moveTo>
                    <a:cubicBezTo>
                      <a:pt x="74" y="60"/>
                      <a:pt x="77" y="63"/>
                      <a:pt x="77" y="59"/>
                    </a:cubicBezTo>
                    <a:cubicBezTo>
                      <a:pt x="77" y="57"/>
                      <a:pt x="70" y="58"/>
                      <a:pt x="69" y="57"/>
                    </a:cubicBezTo>
                    <a:cubicBezTo>
                      <a:pt x="64" y="55"/>
                      <a:pt x="62" y="49"/>
                      <a:pt x="58" y="46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2" y="43"/>
                      <a:pt x="60" y="43"/>
                      <a:pt x="60" y="43"/>
                    </a:cubicBezTo>
                    <a:cubicBezTo>
                      <a:pt x="61" y="43"/>
                      <a:pt x="63" y="38"/>
                      <a:pt x="63" y="37"/>
                    </a:cubicBezTo>
                    <a:cubicBezTo>
                      <a:pt x="63" y="36"/>
                      <a:pt x="52" y="29"/>
                      <a:pt x="50" y="26"/>
                    </a:cubicBezTo>
                    <a:cubicBezTo>
                      <a:pt x="44" y="17"/>
                      <a:pt x="56" y="20"/>
                      <a:pt x="54" y="15"/>
                    </a:cubicBezTo>
                    <a:cubicBezTo>
                      <a:pt x="53" y="13"/>
                      <a:pt x="40" y="5"/>
                      <a:pt x="39" y="0"/>
                    </a:cubicBezTo>
                    <a:cubicBezTo>
                      <a:pt x="39" y="1"/>
                      <a:pt x="37" y="2"/>
                      <a:pt x="35" y="3"/>
                    </a:cubicBezTo>
                    <a:cubicBezTo>
                      <a:pt x="35" y="3"/>
                      <a:pt x="23" y="3"/>
                      <a:pt x="22" y="3"/>
                    </a:cubicBezTo>
                    <a:cubicBezTo>
                      <a:pt x="21" y="3"/>
                      <a:pt x="20" y="2"/>
                      <a:pt x="19" y="2"/>
                    </a:cubicBezTo>
                    <a:cubicBezTo>
                      <a:pt x="13" y="4"/>
                      <a:pt x="8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0" y="8"/>
                      <a:pt x="1" y="8"/>
                    </a:cubicBezTo>
                    <a:cubicBezTo>
                      <a:pt x="3" y="12"/>
                      <a:pt x="9" y="15"/>
                      <a:pt x="8" y="21"/>
                    </a:cubicBezTo>
                    <a:cubicBezTo>
                      <a:pt x="7" y="25"/>
                      <a:pt x="4" y="28"/>
                      <a:pt x="4" y="33"/>
                    </a:cubicBezTo>
                    <a:cubicBezTo>
                      <a:pt x="4" y="34"/>
                      <a:pt x="7" y="37"/>
                      <a:pt x="7" y="38"/>
                    </a:cubicBezTo>
                    <a:cubicBezTo>
                      <a:pt x="7" y="39"/>
                      <a:pt x="5" y="40"/>
                      <a:pt x="5" y="40"/>
                    </a:cubicBezTo>
                    <a:cubicBezTo>
                      <a:pt x="13" y="45"/>
                      <a:pt x="21" y="40"/>
                      <a:pt x="27" y="47"/>
                    </a:cubicBezTo>
                    <a:cubicBezTo>
                      <a:pt x="29" y="49"/>
                      <a:pt x="31" y="52"/>
                      <a:pt x="33" y="54"/>
                    </a:cubicBezTo>
                    <a:cubicBezTo>
                      <a:pt x="34" y="54"/>
                      <a:pt x="39" y="51"/>
                      <a:pt x="40" y="51"/>
                    </a:cubicBezTo>
                    <a:cubicBezTo>
                      <a:pt x="45" y="53"/>
                      <a:pt x="40" y="60"/>
                      <a:pt x="44" y="59"/>
                    </a:cubicBezTo>
                    <a:cubicBezTo>
                      <a:pt x="50" y="56"/>
                      <a:pt x="45" y="60"/>
                      <a:pt x="50" y="61"/>
                    </a:cubicBezTo>
                    <a:cubicBezTo>
                      <a:pt x="52" y="61"/>
                      <a:pt x="55" y="58"/>
                      <a:pt x="57" y="58"/>
                    </a:cubicBezTo>
                    <a:cubicBezTo>
                      <a:pt x="62" y="59"/>
                      <a:pt x="57" y="64"/>
                      <a:pt x="58" y="65"/>
                    </a:cubicBezTo>
                    <a:cubicBezTo>
                      <a:pt x="59" y="66"/>
                      <a:pt x="64" y="68"/>
                      <a:pt x="64" y="69"/>
                    </a:cubicBezTo>
                    <a:cubicBezTo>
                      <a:pt x="63" y="74"/>
                      <a:pt x="65" y="77"/>
                      <a:pt x="67" y="82"/>
                    </a:cubicBezTo>
                    <a:cubicBezTo>
                      <a:pt x="68" y="81"/>
                      <a:pt x="70" y="81"/>
                      <a:pt x="72" y="80"/>
                    </a:cubicBezTo>
                    <a:cubicBezTo>
                      <a:pt x="74" y="80"/>
                      <a:pt x="75" y="82"/>
                      <a:pt x="76" y="82"/>
                    </a:cubicBezTo>
                    <a:cubicBezTo>
                      <a:pt x="76" y="80"/>
                      <a:pt x="76" y="78"/>
                      <a:pt x="76" y="76"/>
                    </a:cubicBezTo>
                    <a:cubicBezTo>
                      <a:pt x="76" y="72"/>
                      <a:pt x="76" y="75"/>
                      <a:pt x="74" y="72"/>
                    </a:cubicBezTo>
                    <a:cubicBezTo>
                      <a:pt x="72" y="70"/>
                      <a:pt x="78" y="70"/>
                      <a:pt x="79" y="70"/>
                    </a:cubicBezTo>
                    <a:cubicBezTo>
                      <a:pt x="80" y="67"/>
                      <a:pt x="72" y="65"/>
                      <a:pt x="73" y="6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2" name="Freeform 67"/>
              <p:cNvSpPr>
                <a:spLocks/>
              </p:cNvSpPr>
              <p:nvPr/>
            </p:nvSpPr>
            <p:spPr bwMode="gray">
              <a:xfrm>
                <a:off x="8078865" y="3475188"/>
                <a:ext cx="514196" cy="275560"/>
              </a:xfrm>
              <a:custGeom>
                <a:avLst/>
                <a:gdLst/>
                <a:ahLst/>
                <a:cxnLst>
                  <a:cxn ang="0">
                    <a:pos x="156" y="70"/>
                  </a:cxn>
                  <a:cxn ang="0">
                    <a:pos x="154" y="68"/>
                  </a:cxn>
                  <a:cxn ang="0">
                    <a:pos x="159" y="57"/>
                  </a:cxn>
                  <a:cxn ang="0">
                    <a:pos x="141" y="49"/>
                  </a:cxn>
                  <a:cxn ang="0">
                    <a:pos x="138" y="36"/>
                  </a:cxn>
                  <a:cxn ang="0">
                    <a:pos x="127" y="30"/>
                  </a:cxn>
                  <a:cxn ang="0">
                    <a:pos x="112" y="29"/>
                  </a:cxn>
                  <a:cxn ang="0">
                    <a:pos x="95" y="36"/>
                  </a:cxn>
                  <a:cxn ang="0">
                    <a:pos x="88" y="26"/>
                  </a:cxn>
                  <a:cxn ang="0">
                    <a:pos x="68" y="15"/>
                  </a:cxn>
                  <a:cxn ang="0">
                    <a:pos x="50" y="13"/>
                  </a:cxn>
                  <a:cxn ang="0">
                    <a:pos x="31" y="9"/>
                  </a:cxn>
                  <a:cxn ang="0">
                    <a:pos x="16" y="2"/>
                  </a:cxn>
                  <a:cxn ang="0">
                    <a:pos x="0" y="7"/>
                  </a:cxn>
                  <a:cxn ang="0">
                    <a:pos x="26" y="24"/>
                  </a:cxn>
                  <a:cxn ang="0">
                    <a:pos x="41" y="44"/>
                  </a:cxn>
                  <a:cxn ang="0">
                    <a:pos x="38" y="72"/>
                  </a:cxn>
                  <a:cxn ang="0">
                    <a:pos x="48" y="72"/>
                  </a:cxn>
                  <a:cxn ang="0">
                    <a:pos x="62" y="74"/>
                  </a:cxn>
                  <a:cxn ang="0">
                    <a:pos x="64" y="69"/>
                  </a:cxn>
                  <a:cxn ang="0">
                    <a:pos x="77" y="77"/>
                  </a:cxn>
                  <a:cxn ang="0">
                    <a:pos x="79" y="79"/>
                  </a:cxn>
                  <a:cxn ang="0">
                    <a:pos x="80" y="83"/>
                  </a:cxn>
                  <a:cxn ang="0">
                    <a:pos x="86" y="84"/>
                  </a:cxn>
                  <a:cxn ang="0">
                    <a:pos x="86" y="85"/>
                  </a:cxn>
                  <a:cxn ang="0">
                    <a:pos x="104" y="81"/>
                  </a:cxn>
                  <a:cxn ang="0">
                    <a:pos x="107" y="82"/>
                  </a:cxn>
                  <a:cxn ang="0">
                    <a:pos x="120" y="82"/>
                  </a:cxn>
                  <a:cxn ang="0">
                    <a:pos x="124" y="79"/>
                  </a:cxn>
                  <a:cxn ang="0">
                    <a:pos x="132" y="73"/>
                  </a:cxn>
                  <a:cxn ang="0">
                    <a:pos x="143" y="77"/>
                  </a:cxn>
                  <a:cxn ang="0">
                    <a:pos x="146" y="83"/>
                  </a:cxn>
                  <a:cxn ang="0">
                    <a:pos x="154" y="82"/>
                  </a:cxn>
                  <a:cxn ang="0">
                    <a:pos x="165" y="84"/>
                  </a:cxn>
                  <a:cxn ang="0">
                    <a:pos x="156" y="70"/>
                  </a:cxn>
                </a:cxnLst>
                <a:rect l="0" t="0" r="r" b="b"/>
                <a:pathLst>
                  <a:path w="170" h="91">
                    <a:moveTo>
                      <a:pt x="156" y="70"/>
                    </a:moveTo>
                    <a:cubicBezTo>
                      <a:pt x="155" y="69"/>
                      <a:pt x="154" y="69"/>
                      <a:pt x="154" y="68"/>
                    </a:cubicBezTo>
                    <a:cubicBezTo>
                      <a:pt x="153" y="64"/>
                      <a:pt x="159" y="60"/>
                      <a:pt x="159" y="57"/>
                    </a:cubicBezTo>
                    <a:cubicBezTo>
                      <a:pt x="145" y="54"/>
                      <a:pt x="147" y="53"/>
                      <a:pt x="141" y="49"/>
                    </a:cubicBezTo>
                    <a:cubicBezTo>
                      <a:pt x="135" y="45"/>
                      <a:pt x="150" y="36"/>
                      <a:pt x="138" y="36"/>
                    </a:cubicBezTo>
                    <a:cubicBezTo>
                      <a:pt x="129" y="37"/>
                      <a:pt x="132" y="32"/>
                      <a:pt x="127" y="30"/>
                    </a:cubicBezTo>
                    <a:cubicBezTo>
                      <a:pt x="122" y="27"/>
                      <a:pt x="122" y="34"/>
                      <a:pt x="112" y="29"/>
                    </a:cubicBezTo>
                    <a:cubicBezTo>
                      <a:pt x="105" y="25"/>
                      <a:pt x="103" y="41"/>
                      <a:pt x="95" y="36"/>
                    </a:cubicBezTo>
                    <a:cubicBezTo>
                      <a:pt x="87" y="31"/>
                      <a:pt x="101" y="31"/>
                      <a:pt x="88" y="26"/>
                    </a:cubicBezTo>
                    <a:cubicBezTo>
                      <a:pt x="75" y="21"/>
                      <a:pt x="72" y="14"/>
                      <a:pt x="68" y="15"/>
                    </a:cubicBezTo>
                    <a:cubicBezTo>
                      <a:pt x="63" y="17"/>
                      <a:pt x="62" y="8"/>
                      <a:pt x="50" y="13"/>
                    </a:cubicBezTo>
                    <a:cubicBezTo>
                      <a:pt x="36" y="18"/>
                      <a:pt x="39" y="9"/>
                      <a:pt x="31" y="9"/>
                    </a:cubicBezTo>
                    <a:cubicBezTo>
                      <a:pt x="23" y="9"/>
                      <a:pt x="21" y="0"/>
                      <a:pt x="16" y="2"/>
                    </a:cubicBezTo>
                    <a:cubicBezTo>
                      <a:pt x="11" y="4"/>
                      <a:pt x="4" y="1"/>
                      <a:pt x="0" y="7"/>
                    </a:cubicBezTo>
                    <a:cubicBezTo>
                      <a:pt x="15" y="22"/>
                      <a:pt x="22" y="14"/>
                      <a:pt x="26" y="24"/>
                    </a:cubicBezTo>
                    <a:cubicBezTo>
                      <a:pt x="30" y="34"/>
                      <a:pt x="36" y="22"/>
                      <a:pt x="41" y="44"/>
                    </a:cubicBezTo>
                    <a:cubicBezTo>
                      <a:pt x="45" y="66"/>
                      <a:pt x="42" y="70"/>
                      <a:pt x="38" y="72"/>
                    </a:cubicBezTo>
                    <a:cubicBezTo>
                      <a:pt x="47" y="76"/>
                      <a:pt x="42" y="73"/>
                      <a:pt x="48" y="72"/>
                    </a:cubicBezTo>
                    <a:cubicBezTo>
                      <a:pt x="51" y="71"/>
                      <a:pt x="60" y="76"/>
                      <a:pt x="62" y="74"/>
                    </a:cubicBezTo>
                    <a:cubicBezTo>
                      <a:pt x="62" y="74"/>
                      <a:pt x="64" y="69"/>
                      <a:pt x="64" y="69"/>
                    </a:cubicBezTo>
                    <a:cubicBezTo>
                      <a:pt x="66" y="66"/>
                      <a:pt x="68" y="69"/>
                      <a:pt x="77" y="77"/>
                    </a:cubicBezTo>
                    <a:cubicBezTo>
                      <a:pt x="77" y="78"/>
                      <a:pt x="79" y="78"/>
                      <a:pt x="79" y="79"/>
                    </a:cubicBezTo>
                    <a:cubicBezTo>
                      <a:pt x="79" y="80"/>
                      <a:pt x="79" y="82"/>
                      <a:pt x="80" y="83"/>
                    </a:cubicBezTo>
                    <a:cubicBezTo>
                      <a:pt x="82" y="85"/>
                      <a:pt x="83" y="80"/>
                      <a:pt x="86" y="84"/>
                    </a:cubicBezTo>
                    <a:cubicBezTo>
                      <a:pt x="86" y="84"/>
                      <a:pt x="86" y="85"/>
                      <a:pt x="86" y="85"/>
                    </a:cubicBezTo>
                    <a:cubicBezTo>
                      <a:pt x="93" y="85"/>
                      <a:pt x="98" y="83"/>
                      <a:pt x="104" y="81"/>
                    </a:cubicBezTo>
                    <a:cubicBezTo>
                      <a:pt x="105" y="81"/>
                      <a:pt x="106" y="82"/>
                      <a:pt x="107" y="82"/>
                    </a:cubicBezTo>
                    <a:cubicBezTo>
                      <a:pt x="108" y="82"/>
                      <a:pt x="120" y="82"/>
                      <a:pt x="120" y="82"/>
                    </a:cubicBezTo>
                    <a:cubicBezTo>
                      <a:pt x="122" y="81"/>
                      <a:pt x="124" y="80"/>
                      <a:pt x="124" y="79"/>
                    </a:cubicBezTo>
                    <a:cubicBezTo>
                      <a:pt x="127" y="77"/>
                      <a:pt x="128" y="73"/>
                      <a:pt x="132" y="73"/>
                    </a:cubicBezTo>
                    <a:cubicBezTo>
                      <a:pt x="133" y="73"/>
                      <a:pt x="142" y="76"/>
                      <a:pt x="143" y="77"/>
                    </a:cubicBezTo>
                    <a:cubicBezTo>
                      <a:pt x="143" y="78"/>
                      <a:pt x="139" y="80"/>
                      <a:pt x="146" y="83"/>
                    </a:cubicBezTo>
                    <a:cubicBezTo>
                      <a:pt x="149" y="84"/>
                      <a:pt x="151" y="82"/>
                      <a:pt x="154" y="82"/>
                    </a:cubicBezTo>
                    <a:cubicBezTo>
                      <a:pt x="159" y="83"/>
                      <a:pt x="159" y="91"/>
                      <a:pt x="165" y="84"/>
                    </a:cubicBezTo>
                    <a:cubicBezTo>
                      <a:pt x="170" y="78"/>
                      <a:pt x="156" y="71"/>
                      <a:pt x="156" y="7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3" name="Freeform 69"/>
              <p:cNvSpPr>
                <a:spLocks noEditPoints="1"/>
              </p:cNvSpPr>
              <p:nvPr/>
            </p:nvSpPr>
            <p:spPr bwMode="gray">
              <a:xfrm>
                <a:off x="6550243" y="356408"/>
                <a:ext cx="910317" cy="1318116"/>
              </a:xfrm>
              <a:custGeom>
                <a:avLst/>
                <a:gdLst/>
                <a:ahLst/>
                <a:cxnLst>
                  <a:cxn ang="0">
                    <a:pos x="89" y="85"/>
                  </a:cxn>
                  <a:cxn ang="0">
                    <a:pos x="261" y="276"/>
                  </a:cxn>
                  <a:cxn ang="0">
                    <a:pos x="260" y="245"/>
                  </a:cxn>
                  <a:cxn ang="0">
                    <a:pos x="249" y="222"/>
                  </a:cxn>
                  <a:cxn ang="0">
                    <a:pos x="252" y="203"/>
                  </a:cxn>
                  <a:cxn ang="0">
                    <a:pos x="260" y="193"/>
                  </a:cxn>
                  <a:cxn ang="0">
                    <a:pos x="257" y="112"/>
                  </a:cxn>
                  <a:cxn ang="0">
                    <a:pos x="223" y="76"/>
                  </a:cxn>
                  <a:cxn ang="0">
                    <a:pos x="232" y="47"/>
                  </a:cxn>
                  <a:cxn ang="0">
                    <a:pos x="211" y="6"/>
                  </a:cxn>
                  <a:cxn ang="0">
                    <a:pos x="170" y="9"/>
                  </a:cxn>
                  <a:cxn ang="0">
                    <a:pos x="154" y="45"/>
                  </a:cxn>
                  <a:cxn ang="0">
                    <a:pos x="132" y="68"/>
                  </a:cxn>
                  <a:cxn ang="0">
                    <a:pos x="96" y="64"/>
                  </a:cxn>
                  <a:cxn ang="0">
                    <a:pos x="66" y="50"/>
                  </a:cxn>
                  <a:cxn ang="0">
                    <a:pos x="39" y="47"/>
                  </a:cxn>
                  <a:cxn ang="0">
                    <a:pos x="37" y="56"/>
                  </a:cxn>
                  <a:cxn ang="0">
                    <a:pos x="89" y="84"/>
                  </a:cxn>
                  <a:cxn ang="0">
                    <a:pos x="95" y="88"/>
                  </a:cxn>
                  <a:cxn ang="0">
                    <a:pos x="96" y="116"/>
                  </a:cxn>
                  <a:cxn ang="0">
                    <a:pos x="100" y="131"/>
                  </a:cxn>
                  <a:cxn ang="0">
                    <a:pos x="105" y="158"/>
                  </a:cxn>
                  <a:cxn ang="0">
                    <a:pos x="133" y="194"/>
                  </a:cxn>
                  <a:cxn ang="0">
                    <a:pos x="144" y="223"/>
                  </a:cxn>
                  <a:cxn ang="0">
                    <a:pos x="105" y="253"/>
                  </a:cxn>
                  <a:cxn ang="0">
                    <a:pos x="79" y="276"/>
                  </a:cxn>
                  <a:cxn ang="0">
                    <a:pos x="64" y="295"/>
                  </a:cxn>
                  <a:cxn ang="0">
                    <a:pos x="42" y="329"/>
                  </a:cxn>
                  <a:cxn ang="0">
                    <a:pos x="47" y="366"/>
                  </a:cxn>
                  <a:cxn ang="0">
                    <a:pos x="54" y="405"/>
                  </a:cxn>
                  <a:cxn ang="0">
                    <a:pos x="79" y="423"/>
                  </a:cxn>
                  <a:cxn ang="0">
                    <a:pos x="95" y="428"/>
                  </a:cxn>
                  <a:cxn ang="0">
                    <a:pos x="160" y="412"/>
                  </a:cxn>
                  <a:cxn ang="0">
                    <a:pos x="206" y="402"/>
                  </a:cxn>
                  <a:cxn ang="0">
                    <a:pos x="295" y="312"/>
                  </a:cxn>
                  <a:cxn ang="0">
                    <a:pos x="63" y="413"/>
                  </a:cxn>
                  <a:cxn ang="0">
                    <a:pos x="63" y="413"/>
                  </a:cxn>
                  <a:cxn ang="0">
                    <a:pos x="59" y="412"/>
                  </a:cxn>
                  <a:cxn ang="0">
                    <a:pos x="49" y="420"/>
                  </a:cxn>
                  <a:cxn ang="0">
                    <a:pos x="49" y="420"/>
                  </a:cxn>
                  <a:cxn ang="0">
                    <a:pos x="62" y="417"/>
                  </a:cxn>
                  <a:cxn ang="0">
                    <a:pos x="54" y="418"/>
                  </a:cxn>
                  <a:cxn ang="0">
                    <a:pos x="54" y="418"/>
                  </a:cxn>
                  <a:cxn ang="0">
                    <a:pos x="17" y="425"/>
                  </a:cxn>
                  <a:cxn ang="0">
                    <a:pos x="10" y="409"/>
                  </a:cxn>
                  <a:cxn ang="0">
                    <a:pos x="5" y="413"/>
                  </a:cxn>
                  <a:cxn ang="0">
                    <a:pos x="3" y="418"/>
                  </a:cxn>
                  <a:cxn ang="0">
                    <a:pos x="12" y="421"/>
                  </a:cxn>
                  <a:cxn ang="0">
                    <a:pos x="18" y="415"/>
                  </a:cxn>
                  <a:cxn ang="0">
                    <a:pos x="131" y="216"/>
                  </a:cxn>
                  <a:cxn ang="0">
                    <a:pos x="137" y="219"/>
                  </a:cxn>
                  <a:cxn ang="0">
                    <a:pos x="43" y="293"/>
                  </a:cxn>
                  <a:cxn ang="0">
                    <a:pos x="48" y="294"/>
                  </a:cxn>
                </a:cxnLst>
                <a:rect l="0" t="0" r="r" b="b"/>
                <a:pathLst>
                  <a:path w="301" h="435">
                    <a:moveTo>
                      <a:pt x="89" y="85"/>
                    </a:moveTo>
                    <a:cubicBezTo>
                      <a:pt x="88" y="85"/>
                      <a:pt x="89" y="85"/>
                      <a:pt x="89" y="85"/>
                    </a:cubicBezTo>
                    <a:close/>
                    <a:moveTo>
                      <a:pt x="290" y="297"/>
                    </a:moveTo>
                    <a:cubicBezTo>
                      <a:pt x="287" y="289"/>
                      <a:pt x="270" y="284"/>
                      <a:pt x="261" y="276"/>
                    </a:cubicBezTo>
                    <a:cubicBezTo>
                      <a:pt x="253" y="268"/>
                      <a:pt x="273" y="270"/>
                      <a:pt x="273" y="257"/>
                    </a:cubicBezTo>
                    <a:cubicBezTo>
                      <a:pt x="274" y="249"/>
                      <a:pt x="257" y="249"/>
                      <a:pt x="260" y="245"/>
                    </a:cubicBezTo>
                    <a:cubicBezTo>
                      <a:pt x="263" y="240"/>
                      <a:pt x="255" y="241"/>
                      <a:pt x="262" y="236"/>
                    </a:cubicBezTo>
                    <a:cubicBezTo>
                      <a:pt x="269" y="231"/>
                      <a:pt x="251" y="229"/>
                      <a:pt x="249" y="222"/>
                    </a:cubicBezTo>
                    <a:cubicBezTo>
                      <a:pt x="247" y="215"/>
                      <a:pt x="261" y="216"/>
                      <a:pt x="252" y="211"/>
                    </a:cubicBezTo>
                    <a:cubicBezTo>
                      <a:pt x="246" y="208"/>
                      <a:pt x="253" y="210"/>
                      <a:pt x="252" y="203"/>
                    </a:cubicBezTo>
                    <a:cubicBezTo>
                      <a:pt x="252" y="196"/>
                      <a:pt x="258" y="200"/>
                      <a:pt x="254" y="196"/>
                    </a:cubicBezTo>
                    <a:cubicBezTo>
                      <a:pt x="250" y="191"/>
                      <a:pt x="253" y="191"/>
                      <a:pt x="260" y="193"/>
                    </a:cubicBezTo>
                    <a:cubicBezTo>
                      <a:pt x="268" y="194"/>
                      <a:pt x="246" y="151"/>
                      <a:pt x="237" y="144"/>
                    </a:cubicBezTo>
                    <a:cubicBezTo>
                      <a:pt x="228" y="137"/>
                      <a:pt x="250" y="121"/>
                      <a:pt x="257" y="112"/>
                    </a:cubicBezTo>
                    <a:cubicBezTo>
                      <a:pt x="265" y="103"/>
                      <a:pt x="255" y="107"/>
                      <a:pt x="246" y="93"/>
                    </a:cubicBezTo>
                    <a:cubicBezTo>
                      <a:pt x="237" y="79"/>
                      <a:pt x="231" y="98"/>
                      <a:pt x="223" y="76"/>
                    </a:cubicBezTo>
                    <a:cubicBezTo>
                      <a:pt x="218" y="61"/>
                      <a:pt x="231" y="64"/>
                      <a:pt x="229" y="58"/>
                    </a:cubicBezTo>
                    <a:cubicBezTo>
                      <a:pt x="226" y="51"/>
                      <a:pt x="210" y="59"/>
                      <a:pt x="232" y="47"/>
                    </a:cubicBezTo>
                    <a:cubicBezTo>
                      <a:pt x="217" y="40"/>
                      <a:pt x="245" y="32"/>
                      <a:pt x="240" y="25"/>
                    </a:cubicBezTo>
                    <a:cubicBezTo>
                      <a:pt x="236" y="18"/>
                      <a:pt x="215" y="12"/>
                      <a:pt x="211" y="6"/>
                    </a:cubicBezTo>
                    <a:cubicBezTo>
                      <a:pt x="206" y="0"/>
                      <a:pt x="204" y="1"/>
                      <a:pt x="197" y="4"/>
                    </a:cubicBezTo>
                    <a:cubicBezTo>
                      <a:pt x="177" y="14"/>
                      <a:pt x="179" y="3"/>
                      <a:pt x="170" y="9"/>
                    </a:cubicBezTo>
                    <a:cubicBezTo>
                      <a:pt x="161" y="15"/>
                      <a:pt x="155" y="22"/>
                      <a:pt x="156" y="29"/>
                    </a:cubicBezTo>
                    <a:cubicBezTo>
                      <a:pt x="156" y="36"/>
                      <a:pt x="150" y="38"/>
                      <a:pt x="154" y="45"/>
                    </a:cubicBezTo>
                    <a:cubicBezTo>
                      <a:pt x="161" y="56"/>
                      <a:pt x="143" y="49"/>
                      <a:pt x="140" y="58"/>
                    </a:cubicBezTo>
                    <a:cubicBezTo>
                      <a:pt x="137" y="67"/>
                      <a:pt x="135" y="66"/>
                      <a:pt x="132" y="68"/>
                    </a:cubicBezTo>
                    <a:cubicBezTo>
                      <a:pt x="124" y="60"/>
                      <a:pt x="114" y="58"/>
                      <a:pt x="109" y="57"/>
                    </a:cubicBezTo>
                    <a:cubicBezTo>
                      <a:pt x="104" y="55"/>
                      <a:pt x="107" y="62"/>
                      <a:pt x="96" y="64"/>
                    </a:cubicBezTo>
                    <a:cubicBezTo>
                      <a:pt x="85" y="67"/>
                      <a:pt x="94" y="61"/>
                      <a:pt x="78" y="61"/>
                    </a:cubicBezTo>
                    <a:cubicBezTo>
                      <a:pt x="62" y="62"/>
                      <a:pt x="76" y="60"/>
                      <a:pt x="66" y="50"/>
                    </a:cubicBezTo>
                    <a:cubicBezTo>
                      <a:pt x="55" y="39"/>
                      <a:pt x="46" y="31"/>
                      <a:pt x="39" y="37"/>
                    </a:cubicBezTo>
                    <a:cubicBezTo>
                      <a:pt x="35" y="41"/>
                      <a:pt x="40" y="45"/>
                      <a:pt x="39" y="47"/>
                    </a:cubicBezTo>
                    <a:cubicBezTo>
                      <a:pt x="37" y="49"/>
                      <a:pt x="30" y="42"/>
                      <a:pt x="27" y="47"/>
                    </a:cubicBezTo>
                    <a:cubicBezTo>
                      <a:pt x="38" y="51"/>
                      <a:pt x="24" y="48"/>
                      <a:pt x="37" y="56"/>
                    </a:cubicBezTo>
                    <a:cubicBezTo>
                      <a:pt x="50" y="64"/>
                      <a:pt x="63" y="74"/>
                      <a:pt x="72" y="75"/>
                    </a:cubicBezTo>
                    <a:cubicBezTo>
                      <a:pt x="82" y="75"/>
                      <a:pt x="90" y="80"/>
                      <a:pt x="89" y="84"/>
                    </a:cubicBezTo>
                    <a:cubicBezTo>
                      <a:pt x="89" y="84"/>
                      <a:pt x="89" y="85"/>
                      <a:pt x="89" y="85"/>
                    </a:cubicBezTo>
                    <a:cubicBezTo>
                      <a:pt x="89" y="85"/>
                      <a:pt x="91" y="85"/>
                      <a:pt x="95" y="88"/>
                    </a:cubicBezTo>
                    <a:cubicBezTo>
                      <a:pt x="110" y="101"/>
                      <a:pt x="95" y="92"/>
                      <a:pt x="98" y="104"/>
                    </a:cubicBezTo>
                    <a:cubicBezTo>
                      <a:pt x="101" y="117"/>
                      <a:pt x="95" y="110"/>
                      <a:pt x="96" y="116"/>
                    </a:cubicBezTo>
                    <a:cubicBezTo>
                      <a:pt x="97" y="119"/>
                      <a:pt x="104" y="114"/>
                      <a:pt x="105" y="118"/>
                    </a:cubicBezTo>
                    <a:cubicBezTo>
                      <a:pt x="106" y="122"/>
                      <a:pt x="99" y="124"/>
                      <a:pt x="100" y="131"/>
                    </a:cubicBezTo>
                    <a:cubicBezTo>
                      <a:pt x="101" y="137"/>
                      <a:pt x="113" y="141"/>
                      <a:pt x="109" y="145"/>
                    </a:cubicBezTo>
                    <a:cubicBezTo>
                      <a:pt x="106" y="150"/>
                      <a:pt x="111" y="152"/>
                      <a:pt x="105" y="158"/>
                    </a:cubicBezTo>
                    <a:cubicBezTo>
                      <a:pt x="95" y="168"/>
                      <a:pt x="112" y="176"/>
                      <a:pt x="115" y="187"/>
                    </a:cubicBezTo>
                    <a:cubicBezTo>
                      <a:pt x="128" y="189"/>
                      <a:pt x="121" y="191"/>
                      <a:pt x="133" y="194"/>
                    </a:cubicBezTo>
                    <a:cubicBezTo>
                      <a:pt x="145" y="197"/>
                      <a:pt x="143" y="202"/>
                      <a:pt x="141" y="211"/>
                    </a:cubicBezTo>
                    <a:cubicBezTo>
                      <a:pt x="139" y="220"/>
                      <a:pt x="146" y="218"/>
                      <a:pt x="144" y="223"/>
                    </a:cubicBezTo>
                    <a:cubicBezTo>
                      <a:pt x="142" y="228"/>
                      <a:pt x="143" y="222"/>
                      <a:pt x="130" y="226"/>
                    </a:cubicBezTo>
                    <a:cubicBezTo>
                      <a:pt x="118" y="230"/>
                      <a:pt x="123" y="241"/>
                      <a:pt x="105" y="253"/>
                    </a:cubicBezTo>
                    <a:cubicBezTo>
                      <a:pt x="87" y="264"/>
                      <a:pt x="103" y="264"/>
                      <a:pt x="91" y="266"/>
                    </a:cubicBezTo>
                    <a:cubicBezTo>
                      <a:pt x="80" y="268"/>
                      <a:pt x="86" y="278"/>
                      <a:pt x="79" y="276"/>
                    </a:cubicBezTo>
                    <a:cubicBezTo>
                      <a:pt x="72" y="274"/>
                      <a:pt x="74" y="283"/>
                      <a:pt x="69" y="283"/>
                    </a:cubicBezTo>
                    <a:cubicBezTo>
                      <a:pt x="63" y="283"/>
                      <a:pt x="70" y="291"/>
                      <a:pt x="64" y="295"/>
                    </a:cubicBezTo>
                    <a:cubicBezTo>
                      <a:pt x="59" y="300"/>
                      <a:pt x="50" y="291"/>
                      <a:pt x="50" y="297"/>
                    </a:cubicBezTo>
                    <a:cubicBezTo>
                      <a:pt x="50" y="304"/>
                      <a:pt x="33" y="312"/>
                      <a:pt x="42" y="329"/>
                    </a:cubicBezTo>
                    <a:cubicBezTo>
                      <a:pt x="51" y="346"/>
                      <a:pt x="32" y="336"/>
                      <a:pt x="48" y="354"/>
                    </a:cubicBezTo>
                    <a:cubicBezTo>
                      <a:pt x="58" y="365"/>
                      <a:pt x="45" y="358"/>
                      <a:pt x="47" y="366"/>
                    </a:cubicBezTo>
                    <a:cubicBezTo>
                      <a:pt x="49" y="374"/>
                      <a:pt x="48" y="377"/>
                      <a:pt x="45" y="389"/>
                    </a:cubicBezTo>
                    <a:cubicBezTo>
                      <a:pt x="42" y="400"/>
                      <a:pt x="41" y="401"/>
                      <a:pt x="54" y="405"/>
                    </a:cubicBezTo>
                    <a:cubicBezTo>
                      <a:pt x="67" y="408"/>
                      <a:pt x="76" y="407"/>
                      <a:pt x="73" y="413"/>
                    </a:cubicBezTo>
                    <a:cubicBezTo>
                      <a:pt x="70" y="420"/>
                      <a:pt x="74" y="430"/>
                      <a:pt x="79" y="423"/>
                    </a:cubicBezTo>
                    <a:cubicBezTo>
                      <a:pt x="85" y="416"/>
                      <a:pt x="93" y="418"/>
                      <a:pt x="87" y="426"/>
                    </a:cubicBezTo>
                    <a:cubicBezTo>
                      <a:pt x="82" y="434"/>
                      <a:pt x="80" y="435"/>
                      <a:pt x="95" y="428"/>
                    </a:cubicBezTo>
                    <a:cubicBezTo>
                      <a:pt x="105" y="423"/>
                      <a:pt x="111" y="428"/>
                      <a:pt x="139" y="416"/>
                    </a:cubicBezTo>
                    <a:cubicBezTo>
                      <a:pt x="159" y="407"/>
                      <a:pt x="153" y="420"/>
                      <a:pt x="160" y="412"/>
                    </a:cubicBezTo>
                    <a:cubicBezTo>
                      <a:pt x="167" y="403"/>
                      <a:pt x="161" y="414"/>
                      <a:pt x="176" y="407"/>
                    </a:cubicBezTo>
                    <a:cubicBezTo>
                      <a:pt x="192" y="401"/>
                      <a:pt x="192" y="408"/>
                      <a:pt x="206" y="402"/>
                    </a:cubicBezTo>
                    <a:cubicBezTo>
                      <a:pt x="212" y="392"/>
                      <a:pt x="223" y="389"/>
                      <a:pt x="249" y="364"/>
                    </a:cubicBezTo>
                    <a:cubicBezTo>
                      <a:pt x="275" y="338"/>
                      <a:pt x="288" y="320"/>
                      <a:pt x="295" y="312"/>
                    </a:cubicBezTo>
                    <a:cubicBezTo>
                      <a:pt x="301" y="303"/>
                      <a:pt x="293" y="306"/>
                      <a:pt x="290" y="297"/>
                    </a:cubicBezTo>
                    <a:close/>
                    <a:moveTo>
                      <a:pt x="63" y="413"/>
                    </a:moveTo>
                    <a:cubicBezTo>
                      <a:pt x="62" y="415"/>
                      <a:pt x="69" y="415"/>
                      <a:pt x="69" y="413"/>
                    </a:cubicBezTo>
                    <a:cubicBezTo>
                      <a:pt x="69" y="412"/>
                      <a:pt x="63" y="410"/>
                      <a:pt x="63" y="413"/>
                    </a:cubicBezTo>
                    <a:close/>
                    <a:moveTo>
                      <a:pt x="57" y="407"/>
                    </a:moveTo>
                    <a:cubicBezTo>
                      <a:pt x="54" y="406"/>
                      <a:pt x="56" y="413"/>
                      <a:pt x="59" y="412"/>
                    </a:cubicBezTo>
                    <a:cubicBezTo>
                      <a:pt x="61" y="412"/>
                      <a:pt x="59" y="407"/>
                      <a:pt x="57" y="407"/>
                    </a:cubicBezTo>
                    <a:close/>
                    <a:moveTo>
                      <a:pt x="49" y="420"/>
                    </a:moveTo>
                    <a:cubicBezTo>
                      <a:pt x="49" y="422"/>
                      <a:pt x="53" y="420"/>
                      <a:pt x="52" y="418"/>
                    </a:cubicBezTo>
                    <a:cubicBezTo>
                      <a:pt x="51" y="417"/>
                      <a:pt x="49" y="418"/>
                      <a:pt x="49" y="420"/>
                    </a:cubicBezTo>
                    <a:close/>
                    <a:moveTo>
                      <a:pt x="60" y="419"/>
                    </a:moveTo>
                    <a:cubicBezTo>
                      <a:pt x="60" y="420"/>
                      <a:pt x="64" y="419"/>
                      <a:pt x="62" y="417"/>
                    </a:cubicBezTo>
                    <a:cubicBezTo>
                      <a:pt x="61" y="416"/>
                      <a:pt x="59" y="417"/>
                      <a:pt x="60" y="419"/>
                    </a:cubicBezTo>
                    <a:close/>
                    <a:moveTo>
                      <a:pt x="54" y="418"/>
                    </a:moveTo>
                    <a:cubicBezTo>
                      <a:pt x="54" y="420"/>
                      <a:pt x="58" y="418"/>
                      <a:pt x="57" y="417"/>
                    </a:cubicBezTo>
                    <a:cubicBezTo>
                      <a:pt x="57" y="415"/>
                      <a:pt x="54" y="417"/>
                      <a:pt x="54" y="418"/>
                    </a:cubicBezTo>
                    <a:close/>
                    <a:moveTo>
                      <a:pt x="13" y="421"/>
                    </a:moveTo>
                    <a:cubicBezTo>
                      <a:pt x="12" y="422"/>
                      <a:pt x="16" y="427"/>
                      <a:pt x="17" y="425"/>
                    </a:cubicBezTo>
                    <a:cubicBezTo>
                      <a:pt x="18" y="423"/>
                      <a:pt x="14" y="420"/>
                      <a:pt x="13" y="421"/>
                    </a:cubicBezTo>
                    <a:close/>
                    <a:moveTo>
                      <a:pt x="10" y="409"/>
                    </a:moveTo>
                    <a:cubicBezTo>
                      <a:pt x="1" y="406"/>
                      <a:pt x="11" y="411"/>
                      <a:pt x="9" y="415"/>
                    </a:cubicBezTo>
                    <a:cubicBezTo>
                      <a:pt x="6" y="419"/>
                      <a:pt x="7" y="411"/>
                      <a:pt x="5" y="413"/>
                    </a:cubicBezTo>
                    <a:cubicBezTo>
                      <a:pt x="4" y="415"/>
                      <a:pt x="0" y="414"/>
                      <a:pt x="0" y="418"/>
                    </a:cubicBezTo>
                    <a:cubicBezTo>
                      <a:pt x="0" y="421"/>
                      <a:pt x="2" y="418"/>
                      <a:pt x="3" y="418"/>
                    </a:cubicBezTo>
                    <a:cubicBezTo>
                      <a:pt x="4" y="418"/>
                      <a:pt x="4" y="420"/>
                      <a:pt x="8" y="422"/>
                    </a:cubicBezTo>
                    <a:cubicBezTo>
                      <a:pt x="9" y="422"/>
                      <a:pt x="10" y="423"/>
                      <a:pt x="12" y="421"/>
                    </a:cubicBezTo>
                    <a:cubicBezTo>
                      <a:pt x="14" y="420"/>
                      <a:pt x="11" y="418"/>
                      <a:pt x="13" y="416"/>
                    </a:cubicBezTo>
                    <a:cubicBezTo>
                      <a:pt x="14" y="415"/>
                      <a:pt x="15" y="419"/>
                      <a:pt x="18" y="415"/>
                    </a:cubicBezTo>
                    <a:cubicBezTo>
                      <a:pt x="22" y="411"/>
                      <a:pt x="18" y="412"/>
                      <a:pt x="10" y="409"/>
                    </a:cubicBezTo>
                    <a:close/>
                    <a:moveTo>
                      <a:pt x="131" y="216"/>
                    </a:moveTo>
                    <a:cubicBezTo>
                      <a:pt x="125" y="215"/>
                      <a:pt x="125" y="222"/>
                      <a:pt x="129" y="222"/>
                    </a:cubicBezTo>
                    <a:cubicBezTo>
                      <a:pt x="134" y="222"/>
                      <a:pt x="132" y="219"/>
                      <a:pt x="137" y="219"/>
                    </a:cubicBezTo>
                    <a:cubicBezTo>
                      <a:pt x="142" y="219"/>
                      <a:pt x="136" y="217"/>
                      <a:pt x="131" y="216"/>
                    </a:cubicBezTo>
                    <a:close/>
                    <a:moveTo>
                      <a:pt x="43" y="293"/>
                    </a:moveTo>
                    <a:cubicBezTo>
                      <a:pt x="41" y="292"/>
                      <a:pt x="38" y="293"/>
                      <a:pt x="43" y="297"/>
                    </a:cubicBezTo>
                    <a:cubicBezTo>
                      <a:pt x="44" y="298"/>
                      <a:pt x="46" y="297"/>
                      <a:pt x="48" y="294"/>
                    </a:cubicBezTo>
                    <a:cubicBezTo>
                      <a:pt x="50" y="291"/>
                      <a:pt x="45" y="293"/>
                      <a:pt x="43" y="293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4" name="Freeform 70"/>
              <p:cNvSpPr>
                <a:spLocks noEditPoints="1"/>
              </p:cNvSpPr>
              <p:nvPr/>
            </p:nvSpPr>
            <p:spPr bwMode="gray">
              <a:xfrm>
                <a:off x="5432978" y="211644"/>
                <a:ext cx="1988223" cy="1674947"/>
              </a:xfrm>
              <a:custGeom>
                <a:avLst/>
                <a:gdLst/>
                <a:ahLst/>
                <a:cxnLst>
                  <a:cxn ang="0">
                    <a:pos x="650" y="67"/>
                  </a:cxn>
                  <a:cxn ang="0">
                    <a:pos x="525" y="77"/>
                  </a:cxn>
                  <a:cxn ang="0">
                    <a:pos x="408" y="95"/>
                  </a:cxn>
                  <a:cxn ang="0">
                    <a:pos x="292" y="181"/>
                  </a:cxn>
                  <a:cxn ang="0">
                    <a:pos x="187" y="329"/>
                  </a:cxn>
                  <a:cxn ang="0">
                    <a:pos x="179" y="480"/>
                  </a:cxn>
                  <a:cxn ang="0">
                    <a:pos x="142" y="507"/>
                  </a:cxn>
                  <a:cxn ang="0">
                    <a:pos x="50" y="549"/>
                  </a:cxn>
                  <a:cxn ang="0">
                    <a:pos x="23" y="500"/>
                  </a:cxn>
                  <a:cxn ang="0">
                    <a:pos x="19" y="451"/>
                  </a:cxn>
                  <a:cxn ang="0">
                    <a:pos x="47" y="424"/>
                  </a:cxn>
                  <a:cxn ang="0">
                    <a:pos x="24" y="387"/>
                  </a:cxn>
                  <a:cxn ang="0">
                    <a:pos x="86" y="349"/>
                  </a:cxn>
                  <a:cxn ang="0">
                    <a:pos x="155" y="325"/>
                  </a:cxn>
                  <a:cxn ang="0">
                    <a:pos x="146" y="295"/>
                  </a:cxn>
                  <a:cxn ang="0">
                    <a:pos x="165" y="272"/>
                  </a:cxn>
                  <a:cxn ang="0">
                    <a:pos x="223" y="218"/>
                  </a:cxn>
                  <a:cxn ang="0">
                    <a:pos x="225" y="186"/>
                  </a:cxn>
                  <a:cxn ang="0">
                    <a:pos x="256" y="160"/>
                  </a:cxn>
                  <a:cxn ang="0">
                    <a:pos x="279" y="133"/>
                  </a:cxn>
                  <a:cxn ang="0">
                    <a:pos x="295" y="118"/>
                  </a:cxn>
                  <a:cxn ang="0">
                    <a:pos x="360" y="82"/>
                  </a:cxn>
                  <a:cxn ang="0">
                    <a:pos x="381" y="84"/>
                  </a:cxn>
                  <a:cxn ang="0">
                    <a:pos x="415" y="41"/>
                  </a:cxn>
                  <a:cxn ang="0">
                    <a:pos x="492" y="23"/>
                  </a:cxn>
                  <a:cxn ang="0">
                    <a:pos x="508" y="36"/>
                  </a:cxn>
                  <a:cxn ang="0">
                    <a:pos x="556" y="23"/>
                  </a:cxn>
                  <a:cxn ang="0">
                    <a:pos x="579" y="28"/>
                  </a:cxn>
                  <a:cxn ang="0">
                    <a:pos x="478" y="19"/>
                  </a:cxn>
                  <a:cxn ang="0">
                    <a:pos x="456" y="38"/>
                  </a:cxn>
                  <a:cxn ang="0">
                    <a:pos x="464" y="21"/>
                  </a:cxn>
                  <a:cxn ang="0">
                    <a:pos x="381" y="43"/>
                  </a:cxn>
                  <a:cxn ang="0">
                    <a:pos x="402" y="51"/>
                  </a:cxn>
                  <a:cxn ang="0">
                    <a:pos x="371" y="56"/>
                  </a:cxn>
                  <a:cxn ang="0">
                    <a:pos x="356" y="59"/>
                  </a:cxn>
                  <a:cxn ang="0">
                    <a:pos x="324" y="70"/>
                  </a:cxn>
                  <a:cxn ang="0">
                    <a:pos x="320" y="88"/>
                  </a:cxn>
                  <a:cxn ang="0">
                    <a:pos x="303" y="106"/>
                  </a:cxn>
                  <a:cxn ang="0">
                    <a:pos x="239" y="131"/>
                  </a:cxn>
                  <a:cxn ang="0">
                    <a:pos x="244" y="107"/>
                  </a:cxn>
                  <a:cxn ang="0">
                    <a:pos x="274" y="97"/>
                  </a:cxn>
                  <a:cxn ang="0">
                    <a:pos x="279" y="108"/>
                  </a:cxn>
                  <a:cxn ang="0">
                    <a:pos x="290" y="102"/>
                  </a:cxn>
                  <a:cxn ang="0">
                    <a:pos x="234" y="127"/>
                  </a:cxn>
                  <a:cxn ang="0">
                    <a:pos x="213" y="141"/>
                  </a:cxn>
                  <a:cxn ang="0">
                    <a:pos x="269" y="142"/>
                  </a:cxn>
                  <a:cxn ang="0">
                    <a:pos x="189" y="249"/>
                  </a:cxn>
                  <a:cxn ang="0">
                    <a:pos x="186" y="261"/>
                  </a:cxn>
                  <a:cxn ang="0">
                    <a:pos x="166" y="290"/>
                  </a:cxn>
                  <a:cxn ang="0">
                    <a:pos x="205" y="214"/>
                  </a:cxn>
                  <a:cxn ang="0">
                    <a:pos x="109" y="325"/>
                  </a:cxn>
                  <a:cxn ang="0">
                    <a:pos x="74" y="348"/>
                  </a:cxn>
                  <a:cxn ang="0">
                    <a:pos x="34" y="375"/>
                  </a:cxn>
                  <a:cxn ang="0">
                    <a:pos x="7" y="430"/>
                  </a:cxn>
                  <a:cxn ang="0">
                    <a:pos x="15" y="506"/>
                  </a:cxn>
                  <a:cxn ang="0">
                    <a:pos x="10" y="456"/>
                  </a:cxn>
                </a:cxnLst>
                <a:rect l="0" t="0" r="r" b="b"/>
                <a:pathLst>
                  <a:path w="657" h="553">
                    <a:moveTo>
                      <a:pt x="647" y="42"/>
                    </a:moveTo>
                    <a:cubicBezTo>
                      <a:pt x="637" y="40"/>
                      <a:pt x="637" y="54"/>
                      <a:pt x="616" y="49"/>
                    </a:cubicBezTo>
                    <a:cubicBezTo>
                      <a:pt x="594" y="44"/>
                      <a:pt x="589" y="48"/>
                      <a:pt x="596" y="49"/>
                    </a:cubicBezTo>
                    <a:cubicBezTo>
                      <a:pt x="602" y="49"/>
                      <a:pt x="602" y="52"/>
                      <a:pt x="613" y="53"/>
                    </a:cubicBezTo>
                    <a:cubicBezTo>
                      <a:pt x="624" y="54"/>
                      <a:pt x="622" y="61"/>
                      <a:pt x="620" y="64"/>
                    </a:cubicBezTo>
                    <a:cubicBezTo>
                      <a:pt x="617" y="66"/>
                      <a:pt x="621" y="66"/>
                      <a:pt x="626" y="65"/>
                    </a:cubicBezTo>
                    <a:cubicBezTo>
                      <a:pt x="632" y="63"/>
                      <a:pt x="631" y="56"/>
                      <a:pt x="635" y="60"/>
                    </a:cubicBezTo>
                    <a:cubicBezTo>
                      <a:pt x="639" y="64"/>
                      <a:pt x="640" y="61"/>
                      <a:pt x="648" y="63"/>
                    </a:cubicBezTo>
                    <a:cubicBezTo>
                      <a:pt x="649" y="64"/>
                      <a:pt x="650" y="66"/>
                      <a:pt x="650" y="67"/>
                    </a:cubicBezTo>
                    <a:cubicBezTo>
                      <a:pt x="653" y="77"/>
                      <a:pt x="644" y="74"/>
                      <a:pt x="639" y="71"/>
                    </a:cubicBezTo>
                    <a:cubicBezTo>
                      <a:pt x="633" y="69"/>
                      <a:pt x="634" y="68"/>
                      <a:pt x="631" y="73"/>
                    </a:cubicBezTo>
                    <a:cubicBezTo>
                      <a:pt x="627" y="81"/>
                      <a:pt x="610" y="78"/>
                      <a:pt x="610" y="86"/>
                    </a:cubicBezTo>
                    <a:cubicBezTo>
                      <a:pt x="609" y="95"/>
                      <a:pt x="607" y="97"/>
                      <a:pt x="601" y="95"/>
                    </a:cubicBezTo>
                    <a:cubicBezTo>
                      <a:pt x="586" y="88"/>
                      <a:pt x="614" y="80"/>
                      <a:pt x="609" y="73"/>
                    </a:cubicBezTo>
                    <a:cubicBezTo>
                      <a:pt x="605" y="66"/>
                      <a:pt x="584" y="60"/>
                      <a:pt x="580" y="54"/>
                    </a:cubicBezTo>
                    <a:cubicBezTo>
                      <a:pt x="575" y="48"/>
                      <a:pt x="573" y="49"/>
                      <a:pt x="566" y="52"/>
                    </a:cubicBezTo>
                    <a:cubicBezTo>
                      <a:pt x="546" y="62"/>
                      <a:pt x="548" y="51"/>
                      <a:pt x="539" y="57"/>
                    </a:cubicBezTo>
                    <a:cubicBezTo>
                      <a:pt x="530" y="63"/>
                      <a:pt x="524" y="70"/>
                      <a:pt x="525" y="77"/>
                    </a:cubicBezTo>
                    <a:cubicBezTo>
                      <a:pt x="525" y="84"/>
                      <a:pt x="519" y="86"/>
                      <a:pt x="523" y="93"/>
                    </a:cubicBezTo>
                    <a:cubicBezTo>
                      <a:pt x="530" y="104"/>
                      <a:pt x="512" y="97"/>
                      <a:pt x="509" y="106"/>
                    </a:cubicBezTo>
                    <a:cubicBezTo>
                      <a:pt x="506" y="115"/>
                      <a:pt x="504" y="114"/>
                      <a:pt x="501" y="116"/>
                    </a:cubicBezTo>
                    <a:cubicBezTo>
                      <a:pt x="493" y="108"/>
                      <a:pt x="483" y="106"/>
                      <a:pt x="478" y="105"/>
                    </a:cubicBezTo>
                    <a:cubicBezTo>
                      <a:pt x="473" y="103"/>
                      <a:pt x="476" y="110"/>
                      <a:pt x="465" y="112"/>
                    </a:cubicBezTo>
                    <a:cubicBezTo>
                      <a:pt x="454" y="115"/>
                      <a:pt x="463" y="109"/>
                      <a:pt x="447" y="109"/>
                    </a:cubicBezTo>
                    <a:cubicBezTo>
                      <a:pt x="431" y="110"/>
                      <a:pt x="445" y="108"/>
                      <a:pt x="435" y="98"/>
                    </a:cubicBezTo>
                    <a:cubicBezTo>
                      <a:pt x="424" y="87"/>
                      <a:pt x="415" y="79"/>
                      <a:pt x="408" y="85"/>
                    </a:cubicBezTo>
                    <a:cubicBezTo>
                      <a:pt x="404" y="89"/>
                      <a:pt x="409" y="93"/>
                      <a:pt x="408" y="95"/>
                    </a:cubicBezTo>
                    <a:cubicBezTo>
                      <a:pt x="406" y="97"/>
                      <a:pt x="399" y="90"/>
                      <a:pt x="396" y="95"/>
                    </a:cubicBezTo>
                    <a:cubicBezTo>
                      <a:pt x="372" y="95"/>
                      <a:pt x="400" y="99"/>
                      <a:pt x="386" y="111"/>
                    </a:cubicBezTo>
                    <a:cubicBezTo>
                      <a:pt x="371" y="124"/>
                      <a:pt x="395" y="116"/>
                      <a:pt x="383" y="124"/>
                    </a:cubicBezTo>
                    <a:cubicBezTo>
                      <a:pt x="371" y="132"/>
                      <a:pt x="345" y="110"/>
                      <a:pt x="334" y="119"/>
                    </a:cubicBezTo>
                    <a:cubicBezTo>
                      <a:pt x="329" y="122"/>
                      <a:pt x="340" y="136"/>
                      <a:pt x="330" y="142"/>
                    </a:cubicBezTo>
                    <a:cubicBezTo>
                      <a:pt x="324" y="146"/>
                      <a:pt x="317" y="134"/>
                      <a:pt x="312" y="137"/>
                    </a:cubicBezTo>
                    <a:cubicBezTo>
                      <a:pt x="307" y="141"/>
                      <a:pt x="301" y="142"/>
                      <a:pt x="298" y="149"/>
                    </a:cubicBezTo>
                    <a:cubicBezTo>
                      <a:pt x="290" y="166"/>
                      <a:pt x="286" y="161"/>
                      <a:pt x="284" y="166"/>
                    </a:cubicBezTo>
                    <a:cubicBezTo>
                      <a:pt x="282" y="171"/>
                      <a:pt x="295" y="173"/>
                      <a:pt x="292" y="181"/>
                    </a:cubicBezTo>
                    <a:cubicBezTo>
                      <a:pt x="289" y="189"/>
                      <a:pt x="283" y="184"/>
                      <a:pt x="277" y="195"/>
                    </a:cubicBezTo>
                    <a:cubicBezTo>
                      <a:pt x="271" y="207"/>
                      <a:pt x="263" y="202"/>
                      <a:pt x="267" y="210"/>
                    </a:cubicBezTo>
                    <a:cubicBezTo>
                      <a:pt x="274" y="222"/>
                      <a:pt x="241" y="218"/>
                      <a:pt x="244" y="223"/>
                    </a:cubicBezTo>
                    <a:cubicBezTo>
                      <a:pt x="252" y="240"/>
                      <a:pt x="243" y="237"/>
                      <a:pt x="245" y="249"/>
                    </a:cubicBezTo>
                    <a:cubicBezTo>
                      <a:pt x="247" y="260"/>
                      <a:pt x="242" y="253"/>
                      <a:pt x="240" y="262"/>
                    </a:cubicBezTo>
                    <a:cubicBezTo>
                      <a:pt x="240" y="268"/>
                      <a:pt x="220" y="284"/>
                      <a:pt x="226" y="288"/>
                    </a:cubicBezTo>
                    <a:cubicBezTo>
                      <a:pt x="231" y="292"/>
                      <a:pt x="240" y="289"/>
                      <a:pt x="237" y="300"/>
                    </a:cubicBezTo>
                    <a:cubicBezTo>
                      <a:pt x="231" y="318"/>
                      <a:pt x="219" y="302"/>
                      <a:pt x="211" y="307"/>
                    </a:cubicBezTo>
                    <a:cubicBezTo>
                      <a:pt x="202" y="311"/>
                      <a:pt x="183" y="323"/>
                      <a:pt x="187" y="329"/>
                    </a:cubicBezTo>
                    <a:cubicBezTo>
                      <a:pt x="191" y="335"/>
                      <a:pt x="175" y="337"/>
                      <a:pt x="185" y="347"/>
                    </a:cubicBezTo>
                    <a:cubicBezTo>
                      <a:pt x="191" y="353"/>
                      <a:pt x="181" y="354"/>
                      <a:pt x="185" y="360"/>
                    </a:cubicBezTo>
                    <a:cubicBezTo>
                      <a:pt x="189" y="366"/>
                      <a:pt x="179" y="363"/>
                      <a:pt x="188" y="375"/>
                    </a:cubicBezTo>
                    <a:cubicBezTo>
                      <a:pt x="197" y="387"/>
                      <a:pt x="175" y="400"/>
                      <a:pt x="195" y="410"/>
                    </a:cubicBezTo>
                    <a:cubicBezTo>
                      <a:pt x="208" y="417"/>
                      <a:pt x="205" y="419"/>
                      <a:pt x="201" y="427"/>
                    </a:cubicBezTo>
                    <a:cubicBezTo>
                      <a:pt x="198" y="433"/>
                      <a:pt x="192" y="428"/>
                      <a:pt x="189" y="432"/>
                    </a:cubicBezTo>
                    <a:cubicBezTo>
                      <a:pt x="187" y="437"/>
                      <a:pt x="202" y="452"/>
                      <a:pt x="196" y="458"/>
                    </a:cubicBezTo>
                    <a:cubicBezTo>
                      <a:pt x="190" y="464"/>
                      <a:pt x="199" y="465"/>
                      <a:pt x="192" y="473"/>
                    </a:cubicBezTo>
                    <a:cubicBezTo>
                      <a:pt x="184" y="481"/>
                      <a:pt x="177" y="473"/>
                      <a:pt x="179" y="480"/>
                    </a:cubicBezTo>
                    <a:cubicBezTo>
                      <a:pt x="182" y="488"/>
                      <a:pt x="171" y="485"/>
                      <a:pt x="175" y="495"/>
                    </a:cubicBezTo>
                    <a:cubicBezTo>
                      <a:pt x="182" y="510"/>
                      <a:pt x="172" y="521"/>
                      <a:pt x="170" y="515"/>
                    </a:cubicBezTo>
                    <a:cubicBezTo>
                      <a:pt x="168" y="510"/>
                      <a:pt x="167" y="507"/>
                      <a:pt x="165" y="508"/>
                    </a:cubicBezTo>
                    <a:cubicBezTo>
                      <a:pt x="156" y="507"/>
                      <a:pt x="161" y="505"/>
                      <a:pt x="156" y="505"/>
                    </a:cubicBezTo>
                    <a:cubicBezTo>
                      <a:pt x="149" y="505"/>
                      <a:pt x="154" y="501"/>
                      <a:pt x="150" y="497"/>
                    </a:cubicBezTo>
                    <a:cubicBezTo>
                      <a:pt x="146" y="493"/>
                      <a:pt x="151" y="495"/>
                      <a:pt x="150" y="490"/>
                    </a:cubicBezTo>
                    <a:cubicBezTo>
                      <a:pt x="149" y="484"/>
                      <a:pt x="150" y="495"/>
                      <a:pt x="145" y="490"/>
                    </a:cubicBezTo>
                    <a:cubicBezTo>
                      <a:pt x="140" y="486"/>
                      <a:pt x="141" y="492"/>
                      <a:pt x="144" y="496"/>
                    </a:cubicBezTo>
                    <a:cubicBezTo>
                      <a:pt x="151" y="504"/>
                      <a:pt x="141" y="499"/>
                      <a:pt x="142" y="507"/>
                    </a:cubicBezTo>
                    <a:cubicBezTo>
                      <a:pt x="142" y="515"/>
                      <a:pt x="136" y="510"/>
                      <a:pt x="133" y="513"/>
                    </a:cubicBezTo>
                    <a:cubicBezTo>
                      <a:pt x="129" y="516"/>
                      <a:pt x="125" y="504"/>
                      <a:pt x="126" y="512"/>
                    </a:cubicBezTo>
                    <a:cubicBezTo>
                      <a:pt x="126" y="519"/>
                      <a:pt x="112" y="514"/>
                      <a:pt x="119" y="519"/>
                    </a:cubicBezTo>
                    <a:cubicBezTo>
                      <a:pt x="125" y="524"/>
                      <a:pt x="113" y="520"/>
                      <a:pt x="114" y="525"/>
                    </a:cubicBezTo>
                    <a:cubicBezTo>
                      <a:pt x="115" y="530"/>
                      <a:pt x="109" y="524"/>
                      <a:pt x="106" y="532"/>
                    </a:cubicBezTo>
                    <a:cubicBezTo>
                      <a:pt x="102" y="540"/>
                      <a:pt x="93" y="542"/>
                      <a:pt x="91" y="545"/>
                    </a:cubicBezTo>
                    <a:cubicBezTo>
                      <a:pt x="85" y="551"/>
                      <a:pt x="70" y="548"/>
                      <a:pt x="63" y="551"/>
                    </a:cubicBezTo>
                    <a:cubicBezTo>
                      <a:pt x="57" y="553"/>
                      <a:pt x="63" y="551"/>
                      <a:pt x="57" y="548"/>
                    </a:cubicBezTo>
                    <a:cubicBezTo>
                      <a:pt x="51" y="546"/>
                      <a:pt x="54" y="552"/>
                      <a:pt x="50" y="549"/>
                    </a:cubicBezTo>
                    <a:cubicBezTo>
                      <a:pt x="46" y="545"/>
                      <a:pt x="54" y="543"/>
                      <a:pt x="49" y="542"/>
                    </a:cubicBezTo>
                    <a:cubicBezTo>
                      <a:pt x="44" y="541"/>
                      <a:pt x="37" y="538"/>
                      <a:pt x="35" y="534"/>
                    </a:cubicBezTo>
                    <a:cubicBezTo>
                      <a:pt x="34" y="530"/>
                      <a:pt x="30" y="536"/>
                      <a:pt x="24" y="527"/>
                    </a:cubicBezTo>
                    <a:cubicBezTo>
                      <a:pt x="22" y="524"/>
                      <a:pt x="21" y="524"/>
                      <a:pt x="22" y="517"/>
                    </a:cubicBezTo>
                    <a:cubicBezTo>
                      <a:pt x="25" y="504"/>
                      <a:pt x="24" y="518"/>
                      <a:pt x="31" y="514"/>
                    </a:cubicBezTo>
                    <a:cubicBezTo>
                      <a:pt x="39" y="511"/>
                      <a:pt x="28" y="510"/>
                      <a:pt x="33" y="507"/>
                    </a:cubicBezTo>
                    <a:cubicBezTo>
                      <a:pt x="39" y="504"/>
                      <a:pt x="29" y="504"/>
                      <a:pt x="34" y="501"/>
                    </a:cubicBezTo>
                    <a:cubicBezTo>
                      <a:pt x="39" y="498"/>
                      <a:pt x="33" y="492"/>
                      <a:pt x="30" y="498"/>
                    </a:cubicBezTo>
                    <a:cubicBezTo>
                      <a:pt x="28" y="504"/>
                      <a:pt x="26" y="496"/>
                      <a:pt x="23" y="500"/>
                    </a:cubicBezTo>
                    <a:cubicBezTo>
                      <a:pt x="21" y="504"/>
                      <a:pt x="10" y="495"/>
                      <a:pt x="18" y="487"/>
                    </a:cubicBezTo>
                    <a:cubicBezTo>
                      <a:pt x="26" y="479"/>
                      <a:pt x="24" y="489"/>
                      <a:pt x="30" y="484"/>
                    </a:cubicBezTo>
                    <a:cubicBezTo>
                      <a:pt x="35" y="480"/>
                      <a:pt x="21" y="479"/>
                      <a:pt x="29" y="476"/>
                    </a:cubicBezTo>
                    <a:cubicBezTo>
                      <a:pt x="34" y="475"/>
                      <a:pt x="42" y="461"/>
                      <a:pt x="36" y="462"/>
                    </a:cubicBezTo>
                    <a:cubicBezTo>
                      <a:pt x="30" y="463"/>
                      <a:pt x="34" y="471"/>
                      <a:pt x="30" y="472"/>
                    </a:cubicBezTo>
                    <a:cubicBezTo>
                      <a:pt x="26" y="474"/>
                      <a:pt x="30" y="462"/>
                      <a:pt x="27" y="466"/>
                    </a:cubicBezTo>
                    <a:cubicBezTo>
                      <a:pt x="24" y="470"/>
                      <a:pt x="26" y="461"/>
                      <a:pt x="22" y="464"/>
                    </a:cubicBezTo>
                    <a:cubicBezTo>
                      <a:pt x="18" y="468"/>
                      <a:pt x="18" y="464"/>
                      <a:pt x="12" y="459"/>
                    </a:cubicBezTo>
                    <a:cubicBezTo>
                      <a:pt x="10" y="458"/>
                      <a:pt x="18" y="460"/>
                      <a:pt x="19" y="451"/>
                    </a:cubicBezTo>
                    <a:cubicBezTo>
                      <a:pt x="21" y="443"/>
                      <a:pt x="14" y="452"/>
                      <a:pt x="11" y="445"/>
                    </a:cubicBezTo>
                    <a:cubicBezTo>
                      <a:pt x="8" y="437"/>
                      <a:pt x="19" y="449"/>
                      <a:pt x="19" y="442"/>
                    </a:cubicBezTo>
                    <a:cubicBezTo>
                      <a:pt x="18" y="436"/>
                      <a:pt x="11" y="443"/>
                      <a:pt x="11" y="436"/>
                    </a:cubicBezTo>
                    <a:cubicBezTo>
                      <a:pt x="11" y="428"/>
                      <a:pt x="10" y="430"/>
                      <a:pt x="17" y="432"/>
                    </a:cubicBezTo>
                    <a:cubicBezTo>
                      <a:pt x="25" y="434"/>
                      <a:pt x="35" y="424"/>
                      <a:pt x="42" y="429"/>
                    </a:cubicBezTo>
                    <a:cubicBezTo>
                      <a:pt x="49" y="434"/>
                      <a:pt x="46" y="420"/>
                      <a:pt x="57" y="430"/>
                    </a:cubicBezTo>
                    <a:cubicBezTo>
                      <a:pt x="69" y="440"/>
                      <a:pt x="54" y="430"/>
                      <a:pt x="66" y="428"/>
                    </a:cubicBezTo>
                    <a:cubicBezTo>
                      <a:pt x="78" y="425"/>
                      <a:pt x="72" y="423"/>
                      <a:pt x="63" y="425"/>
                    </a:cubicBezTo>
                    <a:cubicBezTo>
                      <a:pt x="53" y="427"/>
                      <a:pt x="50" y="416"/>
                      <a:pt x="47" y="424"/>
                    </a:cubicBezTo>
                    <a:cubicBezTo>
                      <a:pt x="44" y="432"/>
                      <a:pt x="35" y="421"/>
                      <a:pt x="25" y="426"/>
                    </a:cubicBezTo>
                    <a:cubicBezTo>
                      <a:pt x="15" y="432"/>
                      <a:pt x="8" y="424"/>
                      <a:pt x="12" y="421"/>
                    </a:cubicBezTo>
                    <a:cubicBezTo>
                      <a:pt x="16" y="418"/>
                      <a:pt x="2" y="417"/>
                      <a:pt x="13" y="414"/>
                    </a:cubicBezTo>
                    <a:cubicBezTo>
                      <a:pt x="24" y="410"/>
                      <a:pt x="0" y="409"/>
                      <a:pt x="14" y="400"/>
                    </a:cubicBezTo>
                    <a:cubicBezTo>
                      <a:pt x="28" y="391"/>
                      <a:pt x="31" y="404"/>
                      <a:pt x="35" y="401"/>
                    </a:cubicBezTo>
                    <a:cubicBezTo>
                      <a:pt x="39" y="398"/>
                      <a:pt x="54" y="404"/>
                      <a:pt x="41" y="398"/>
                    </a:cubicBezTo>
                    <a:cubicBezTo>
                      <a:pt x="29" y="393"/>
                      <a:pt x="16" y="398"/>
                      <a:pt x="10" y="393"/>
                    </a:cubicBezTo>
                    <a:cubicBezTo>
                      <a:pt x="5" y="388"/>
                      <a:pt x="19" y="394"/>
                      <a:pt x="15" y="389"/>
                    </a:cubicBezTo>
                    <a:cubicBezTo>
                      <a:pt x="10" y="384"/>
                      <a:pt x="12" y="385"/>
                      <a:pt x="24" y="387"/>
                    </a:cubicBezTo>
                    <a:cubicBezTo>
                      <a:pt x="35" y="389"/>
                      <a:pt x="22" y="382"/>
                      <a:pt x="31" y="384"/>
                    </a:cubicBezTo>
                    <a:cubicBezTo>
                      <a:pt x="40" y="386"/>
                      <a:pt x="27" y="383"/>
                      <a:pt x="42" y="377"/>
                    </a:cubicBezTo>
                    <a:cubicBezTo>
                      <a:pt x="58" y="371"/>
                      <a:pt x="61" y="382"/>
                      <a:pt x="58" y="376"/>
                    </a:cubicBezTo>
                    <a:cubicBezTo>
                      <a:pt x="55" y="369"/>
                      <a:pt x="32" y="373"/>
                      <a:pt x="48" y="367"/>
                    </a:cubicBezTo>
                    <a:cubicBezTo>
                      <a:pt x="65" y="362"/>
                      <a:pt x="76" y="374"/>
                      <a:pt x="71" y="368"/>
                    </a:cubicBezTo>
                    <a:cubicBezTo>
                      <a:pt x="65" y="361"/>
                      <a:pt x="81" y="359"/>
                      <a:pt x="68" y="361"/>
                    </a:cubicBezTo>
                    <a:cubicBezTo>
                      <a:pt x="56" y="362"/>
                      <a:pt x="58" y="354"/>
                      <a:pt x="59" y="353"/>
                    </a:cubicBezTo>
                    <a:cubicBezTo>
                      <a:pt x="62" y="351"/>
                      <a:pt x="70" y="355"/>
                      <a:pt x="81" y="353"/>
                    </a:cubicBezTo>
                    <a:cubicBezTo>
                      <a:pt x="91" y="351"/>
                      <a:pt x="72" y="345"/>
                      <a:pt x="86" y="349"/>
                    </a:cubicBezTo>
                    <a:cubicBezTo>
                      <a:pt x="99" y="352"/>
                      <a:pt x="79" y="346"/>
                      <a:pt x="94" y="345"/>
                    </a:cubicBezTo>
                    <a:cubicBezTo>
                      <a:pt x="108" y="344"/>
                      <a:pt x="88" y="339"/>
                      <a:pt x="95" y="337"/>
                    </a:cubicBezTo>
                    <a:cubicBezTo>
                      <a:pt x="103" y="335"/>
                      <a:pt x="107" y="330"/>
                      <a:pt x="112" y="333"/>
                    </a:cubicBezTo>
                    <a:cubicBezTo>
                      <a:pt x="116" y="336"/>
                      <a:pt x="110" y="329"/>
                      <a:pt x="118" y="328"/>
                    </a:cubicBezTo>
                    <a:cubicBezTo>
                      <a:pt x="125" y="328"/>
                      <a:pt x="125" y="321"/>
                      <a:pt x="129" y="329"/>
                    </a:cubicBezTo>
                    <a:cubicBezTo>
                      <a:pt x="134" y="337"/>
                      <a:pt x="129" y="340"/>
                      <a:pt x="134" y="336"/>
                    </a:cubicBezTo>
                    <a:cubicBezTo>
                      <a:pt x="141" y="330"/>
                      <a:pt x="150" y="336"/>
                      <a:pt x="155" y="334"/>
                    </a:cubicBezTo>
                    <a:cubicBezTo>
                      <a:pt x="159" y="331"/>
                      <a:pt x="150" y="332"/>
                      <a:pt x="153" y="329"/>
                    </a:cubicBezTo>
                    <a:cubicBezTo>
                      <a:pt x="156" y="327"/>
                      <a:pt x="145" y="330"/>
                      <a:pt x="155" y="325"/>
                    </a:cubicBezTo>
                    <a:cubicBezTo>
                      <a:pt x="164" y="320"/>
                      <a:pt x="175" y="318"/>
                      <a:pt x="167" y="317"/>
                    </a:cubicBezTo>
                    <a:cubicBezTo>
                      <a:pt x="153" y="314"/>
                      <a:pt x="178" y="310"/>
                      <a:pt x="168" y="309"/>
                    </a:cubicBezTo>
                    <a:cubicBezTo>
                      <a:pt x="160" y="308"/>
                      <a:pt x="167" y="308"/>
                      <a:pt x="156" y="313"/>
                    </a:cubicBezTo>
                    <a:cubicBezTo>
                      <a:pt x="148" y="317"/>
                      <a:pt x="169" y="311"/>
                      <a:pt x="156" y="320"/>
                    </a:cubicBezTo>
                    <a:cubicBezTo>
                      <a:pt x="144" y="330"/>
                      <a:pt x="132" y="333"/>
                      <a:pt x="132" y="328"/>
                    </a:cubicBezTo>
                    <a:cubicBezTo>
                      <a:pt x="132" y="324"/>
                      <a:pt x="129" y="327"/>
                      <a:pt x="129" y="323"/>
                    </a:cubicBezTo>
                    <a:cubicBezTo>
                      <a:pt x="129" y="319"/>
                      <a:pt x="120" y="328"/>
                      <a:pt x="122" y="321"/>
                    </a:cubicBezTo>
                    <a:cubicBezTo>
                      <a:pt x="125" y="314"/>
                      <a:pt x="133" y="317"/>
                      <a:pt x="137" y="304"/>
                    </a:cubicBezTo>
                    <a:cubicBezTo>
                      <a:pt x="139" y="296"/>
                      <a:pt x="147" y="302"/>
                      <a:pt x="146" y="295"/>
                    </a:cubicBezTo>
                    <a:cubicBezTo>
                      <a:pt x="145" y="292"/>
                      <a:pt x="147" y="290"/>
                      <a:pt x="154" y="289"/>
                    </a:cubicBezTo>
                    <a:cubicBezTo>
                      <a:pt x="159" y="289"/>
                      <a:pt x="153" y="286"/>
                      <a:pt x="158" y="286"/>
                    </a:cubicBezTo>
                    <a:cubicBezTo>
                      <a:pt x="162" y="285"/>
                      <a:pt x="160" y="293"/>
                      <a:pt x="166" y="292"/>
                    </a:cubicBezTo>
                    <a:cubicBezTo>
                      <a:pt x="172" y="292"/>
                      <a:pt x="169" y="291"/>
                      <a:pt x="173" y="287"/>
                    </a:cubicBezTo>
                    <a:cubicBezTo>
                      <a:pt x="175" y="285"/>
                      <a:pt x="165" y="283"/>
                      <a:pt x="171" y="280"/>
                    </a:cubicBezTo>
                    <a:cubicBezTo>
                      <a:pt x="176" y="278"/>
                      <a:pt x="176" y="275"/>
                      <a:pt x="171" y="277"/>
                    </a:cubicBezTo>
                    <a:cubicBezTo>
                      <a:pt x="160" y="283"/>
                      <a:pt x="172" y="277"/>
                      <a:pt x="164" y="275"/>
                    </a:cubicBezTo>
                    <a:cubicBezTo>
                      <a:pt x="157" y="274"/>
                      <a:pt x="154" y="277"/>
                      <a:pt x="155" y="274"/>
                    </a:cubicBezTo>
                    <a:cubicBezTo>
                      <a:pt x="155" y="272"/>
                      <a:pt x="162" y="272"/>
                      <a:pt x="165" y="272"/>
                    </a:cubicBezTo>
                    <a:cubicBezTo>
                      <a:pt x="169" y="273"/>
                      <a:pt x="169" y="271"/>
                      <a:pt x="175" y="270"/>
                    </a:cubicBezTo>
                    <a:cubicBezTo>
                      <a:pt x="180" y="270"/>
                      <a:pt x="179" y="266"/>
                      <a:pt x="186" y="267"/>
                    </a:cubicBezTo>
                    <a:cubicBezTo>
                      <a:pt x="193" y="267"/>
                      <a:pt x="195" y="260"/>
                      <a:pt x="191" y="258"/>
                    </a:cubicBezTo>
                    <a:cubicBezTo>
                      <a:pt x="188" y="256"/>
                      <a:pt x="198" y="254"/>
                      <a:pt x="197" y="249"/>
                    </a:cubicBezTo>
                    <a:cubicBezTo>
                      <a:pt x="196" y="243"/>
                      <a:pt x="193" y="250"/>
                      <a:pt x="191" y="243"/>
                    </a:cubicBezTo>
                    <a:cubicBezTo>
                      <a:pt x="190" y="235"/>
                      <a:pt x="196" y="243"/>
                      <a:pt x="199" y="235"/>
                    </a:cubicBezTo>
                    <a:cubicBezTo>
                      <a:pt x="201" y="227"/>
                      <a:pt x="207" y="230"/>
                      <a:pt x="207" y="226"/>
                    </a:cubicBezTo>
                    <a:cubicBezTo>
                      <a:pt x="208" y="222"/>
                      <a:pt x="193" y="226"/>
                      <a:pt x="202" y="222"/>
                    </a:cubicBezTo>
                    <a:cubicBezTo>
                      <a:pt x="210" y="219"/>
                      <a:pt x="214" y="220"/>
                      <a:pt x="223" y="218"/>
                    </a:cubicBezTo>
                    <a:cubicBezTo>
                      <a:pt x="232" y="216"/>
                      <a:pt x="242" y="211"/>
                      <a:pt x="234" y="213"/>
                    </a:cubicBezTo>
                    <a:cubicBezTo>
                      <a:pt x="226" y="215"/>
                      <a:pt x="210" y="219"/>
                      <a:pt x="208" y="218"/>
                    </a:cubicBezTo>
                    <a:cubicBezTo>
                      <a:pt x="206" y="217"/>
                      <a:pt x="221" y="214"/>
                      <a:pt x="212" y="214"/>
                    </a:cubicBezTo>
                    <a:cubicBezTo>
                      <a:pt x="203" y="214"/>
                      <a:pt x="213" y="209"/>
                      <a:pt x="209" y="206"/>
                    </a:cubicBezTo>
                    <a:cubicBezTo>
                      <a:pt x="205" y="204"/>
                      <a:pt x="209" y="203"/>
                      <a:pt x="212" y="204"/>
                    </a:cubicBezTo>
                    <a:cubicBezTo>
                      <a:pt x="215" y="206"/>
                      <a:pt x="211" y="204"/>
                      <a:pt x="215" y="201"/>
                    </a:cubicBezTo>
                    <a:cubicBezTo>
                      <a:pt x="219" y="199"/>
                      <a:pt x="208" y="201"/>
                      <a:pt x="214" y="197"/>
                    </a:cubicBezTo>
                    <a:cubicBezTo>
                      <a:pt x="220" y="193"/>
                      <a:pt x="217" y="197"/>
                      <a:pt x="223" y="193"/>
                    </a:cubicBezTo>
                    <a:cubicBezTo>
                      <a:pt x="229" y="189"/>
                      <a:pt x="214" y="186"/>
                      <a:pt x="225" y="186"/>
                    </a:cubicBezTo>
                    <a:cubicBezTo>
                      <a:pt x="239" y="185"/>
                      <a:pt x="230" y="179"/>
                      <a:pt x="235" y="179"/>
                    </a:cubicBezTo>
                    <a:cubicBezTo>
                      <a:pt x="240" y="178"/>
                      <a:pt x="236" y="176"/>
                      <a:pt x="242" y="177"/>
                    </a:cubicBezTo>
                    <a:cubicBezTo>
                      <a:pt x="248" y="177"/>
                      <a:pt x="249" y="174"/>
                      <a:pt x="258" y="174"/>
                    </a:cubicBezTo>
                    <a:cubicBezTo>
                      <a:pt x="267" y="175"/>
                      <a:pt x="271" y="184"/>
                      <a:pt x="269" y="178"/>
                    </a:cubicBezTo>
                    <a:cubicBezTo>
                      <a:pt x="267" y="172"/>
                      <a:pt x="281" y="176"/>
                      <a:pt x="262" y="173"/>
                    </a:cubicBezTo>
                    <a:cubicBezTo>
                      <a:pt x="251" y="170"/>
                      <a:pt x="249" y="174"/>
                      <a:pt x="245" y="173"/>
                    </a:cubicBezTo>
                    <a:cubicBezTo>
                      <a:pt x="242" y="173"/>
                      <a:pt x="242" y="171"/>
                      <a:pt x="246" y="167"/>
                    </a:cubicBezTo>
                    <a:cubicBezTo>
                      <a:pt x="251" y="164"/>
                      <a:pt x="252" y="170"/>
                      <a:pt x="254" y="167"/>
                    </a:cubicBezTo>
                    <a:cubicBezTo>
                      <a:pt x="257" y="165"/>
                      <a:pt x="242" y="162"/>
                      <a:pt x="256" y="160"/>
                    </a:cubicBezTo>
                    <a:cubicBezTo>
                      <a:pt x="268" y="158"/>
                      <a:pt x="256" y="158"/>
                      <a:pt x="265" y="154"/>
                    </a:cubicBezTo>
                    <a:cubicBezTo>
                      <a:pt x="273" y="151"/>
                      <a:pt x="283" y="154"/>
                      <a:pt x="273" y="151"/>
                    </a:cubicBezTo>
                    <a:cubicBezTo>
                      <a:pt x="263" y="147"/>
                      <a:pt x="262" y="158"/>
                      <a:pt x="253" y="157"/>
                    </a:cubicBezTo>
                    <a:cubicBezTo>
                      <a:pt x="244" y="155"/>
                      <a:pt x="258" y="154"/>
                      <a:pt x="252" y="151"/>
                    </a:cubicBezTo>
                    <a:cubicBezTo>
                      <a:pt x="245" y="147"/>
                      <a:pt x="273" y="143"/>
                      <a:pt x="278" y="143"/>
                    </a:cubicBezTo>
                    <a:cubicBezTo>
                      <a:pt x="282" y="143"/>
                      <a:pt x="282" y="140"/>
                      <a:pt x="274" y="139"/>
                    </a:cubicBezTo>
                    <a:cubicBezTo>
                      <a:pt x="267" y="138"/>
                      <a:pt x="267" y="143"/>
                      <a:pt x="265" y="140"/>
                    </a:cubicBezTo>
                    <a:cubicBezTo>
                      <a:pt x="264" y="137"/>
                      <a:pt x="273" y="133"/>
                      <a:pt x="274" y="135"/>
                    </a:cubicBezTo>
                    <a:cubicBezTo>
                      <a:pt x="276" y="137"/>
                      <a:pt x="277" y="138"/>
                      <a:pt x="279" y="133"/>
                    </a:cubicBezTo>
                    <a:cubicBezTo>
                      <a:pt x="282" y="128"/>
                      <a:pt x="285" y="131"/>
                      <a:pt x="284" y="137"/>
                    </a:cubicBezTo>
                    <a:cubicBezTo>
                      <a:pt x="283" y="142"/>
                      <a:pt x="288" y="149"/>
                      <a:pt x="288" y="143"/>
                    </a:cubicBezTo>
                    <a:cubicBezTo>
                      <a:pt x="288" y="137"/>
                      <a:pt x="297" y="133"/>
                      <a:pt x="290" y="132"/>
                    </a:cubicBezTo>
                    <a:cubicBezTo>
                      <a:pt x="282" y="132"/>
                      <a:pt x="291" y="131"/>
                      <a:pt x="286" y="130"/>
                    </a:cubicBezTo>
                    <a:cubicBezTo>
                      <a:pt x="280" y="128"/>
                      <a:pt x="286" y="125"/>
                      <a:pt x="295" y="124"/>
                    </a:cubicBezTo>
                    <a:cubicBezTo>
                      <a:pt x="303" y="123"/>
                      <a:pt x="299" y="127"/>
                      <a:pt x="308" y="126"/>
                    </a:cubicBezTo>
                    <a:cubicBezTo>
                      <a:pt x="316" y="125"/>
                      <a:pt x="325" y="115"/>
                      <a:pt x="317" y="119"/>
                    </a:cubicBezTo>
                    <a:cubicBezTo>
                      <a:pt x="309" y="122"/>
                      <a:pt x="306" y="123"/>
                      <a:pt x="307" y="120"/>
                    </a:cubicBezTo>
                    <a:cubicBezTo>
                      <a:pt x="308" y="117"/>
                      <a:pt x="289" y="127"/>
                      <a:pt x="295" y="118"/>
                    </a:cubicBezTo>
                    <a:cubicBezTo>
                      <a:pt x="301" y="108"/>
                      <a:pt x="305" y="113"/>
                      <a:pt x="311" y="110"/>
                    </a:cubicBezTo>
                    <a:cubicBezTo>
                      <a:pt x="316" y="108"/>
                      <a:pt x="311" y="106"/>
                      <a:pt x="321" y="103"/>
                    </a:cubicBezTo>
                    <a:cubicBezTo>
                      <a:pt x="331" y="101"/>
                      <a:pt x="315" y="103"/>
                      <a:pt x="320" y="97"/>
                    </a:cubicBezTo>
                    <a:cubicBezTo>
                      <a:pt x="325" y="90"/>
                      <a:pt x="337" y="93"/>
                      <a:pt x="333" y="87"/>
                    </a:cubicBezTo>
                    <a:cubicBezTo>
                      <a:pt x="329" y="81"/>
                      <a:pt x="337" y="83"/>
                      <a:pt x="335" y="77"/>
                    </a:cubicBezTo>
                    <a:cubicBezTo>
                      <a:pt x="333" y="72"/>
                      <a:pt x="340" y="77"/>
                      <a:pt x="343" y="80"/>
                    </a:cubicBezTo>
                    <a:cubicBezTo>
                      <a:pt x="348" y="87"/>
                      <a:pt x="351" y="84"/>
                      <a:pt x="348" y="80"/>
                    </a:cubicBezTo>
                    <a:cubicBezTo>
                      <a:pt x="344" y="77"/>
                      <a:pt x="338" y="76"/>
                      <a:pt x="347" y="74"/>
                    </a:cubicBezTo>
                    <a:cubicBezTo>
                      <a:pt x="355" y="72"/>
                      <a:pt x="349" y="79"/>
                      <a:pt x="360" y="82"/>
                    </a:cubicBezTo>
                    <a:cubicBezTo>
                      <a:pt x="371" y="85"/>
                      <a:pt x="354" y="84"/>
                      <a:pt x="369" y="89"/>
                    </a:cubicBezTo>
                    <a:cubicBezTo>
                      <a:pt x="368" y="75"/>
                      <a:pt x="354" y="80"/>
                      <a:pt x="356" y="75"/>
                    </a:cubicBezTo>
                    <a:cubicBezTo>
                      <a:pt x="358" y="69"/>
                      <a:pt x="346" y="73"/>
                      <a:pt x="362" y="64"/>
                    </a:cubicBezTo>
                    <a:cubicBezTo>
                      <a:pt x="365" y="62"/>
                      <a:pt x="378" y="57"/>
                      <a:pt x="372" y="67"/>
                    </a:cubicBezTo>
                    <a:cubicBezTo>
                      <a:pt x="370" y="72"/>
                      <a:pt x="372" y="73"/>
                      <a:pt x="376" y="70"/>
                    </a:cubicBezTo>
                    <a:cubicBezTo>
                      <a:pt x="379" y="67"/>
                      <a:pt x="373" y="69"/>
                      <a:pt x="378" y="63"/>
                    </a:cubicBezTo>
                    <a:cubicBezTo>
                      <a:pt x="382" y="56"/>
                      <a:pt x="382" y="54"/>
                      <a:pt x="385" y="57"/>
                    </a:cubicBezTo>
                    <a:cubicBezTo>
                      <a:pt x="387" y="60"/>
                      <a:pt x="389" y="50"/>
                      <a:pt x="390" y="57"/>
                    </a:cubicBezTo>
                    <a:cubicBezTo>
                      <a:pt x="390" y="64"/>
                      <a:pt x="390" y="73"/>
                      <a:pt x="381" y="84"/>
                    </a:cubicBezTo>
                    <a:cubicBezTo>
                      <a:pt x="397" y="73"/>
                      <a:pt x="392" y="64"/>
                      <a:pt x="396" y="63"/>
                    </a:cubicBezTo>
                    <a:cubicBezTo>
                      <a:pt x="399" y="62"/>
                      <a:pt x="409" y="52"/>
                      <a:pt x="408" y="56"/>
                    </a:cubicBezTo>
                    <a:cubicBezTo>
                      <a:pt x="406" y="61"/>
                      <a:pt x="414" y="58"/>
                      <a:pt x="411" y="55"/>
                    </a:cubicBezTo>
                    <a:cubicBezTo>
                      <a:pt x="409" y="53"/>
                      <a:pt x="413" y="49"/>
                      <a:pt x="421" y="56"/>
                    </a:cubicBezTo>
                    <a:cubicBezTo>
                      <a:pt x="430" y="64"/>
                      <a:pt x="436" y="67"/>
                      <a:pt x="432" y="62"/>
                    </a:cubicBezTo>
                    <a:cubicBezTo>
                      <a:pt x="427" y="57"/>
                      <a:pt x="426" y="57"/>
                      <a:pt x="429" y="54"/>
                    </a:cubicBezTo>
                    <a:cubicBezTo>
                      <a:pt x="432" y="52"/>
                      <a:pt x="426" y="53"/>
                      <a:pt x="425" y="51"/>
                    </a:cubicBezTo>
                    <a:cubicBezTo>
                      <a:pt x="424" y="48"/>
                      <a:pt x="417" y="50"/>
                      <a:pt x="417" y="47"/>
                    </a:cubicBezTo>
                    <a:cubicBezTo>
                      <a:pt x="417" y="45"/>
                      <a:pt x="406" y="45"/>
                      <a:pt x="415" y="41"/>
                    </a:cubicBezTo>
                    <a:cubicBezTo>
                      <a:pt x="424" y="36"/>
                      <a:pt x="427" y="53"/>
                      <a:pt x="427" y="44"/>
                    </a:cubicBezTo>
                    <a:cubicBezTo>
                      <a:pt x="427" y="34"/>
                      <a:pt x="432" y="42"/>
                      <a:pt x="435" y="41"/>
                    </a:cubicBezTo>
                    <a:cubicBezTo>
                      <a:pt x="438" y="39"/>
                      <a:pt x="436" y="42"/>
                      <a:pt x="441" y="42"/>
                    </a:cubicBezTo>
                    <a:cubicBezTo>
                      <a:pt x="445" y="42"/>
                      <a:pt x="458" y="43"/>
                      <a:pt x="455" y="48"/>
                    </a:cubicBezTo>
                    <a:cubicBezTo>
                      <a:pt x="452" y="54"/>
                      <a:pt x="463" y="54"/>
                      <a:pt x="466" y="54"/>
                    </a:cubicBezTo>
                    <a:cubicBezTo>
                      <a:pt x="470" y="53"/>
                      <a:pt x="455" y="50"/>
                      <a:pt x="461" y="48"/>
                    </a:cubicBezTo>
                    <a:cubicBezTo>
                      <a:pt x="467" y="46"/>
                      <a:pt x="455" y="45"/>
                      <a:pt x="465" y="41"/>
                    </a:cubicBezTo>
                    <a:cubicBezTo>
                      <a:pt x="474" y="37"/>
                      <a:pt x="462" y="39"/>
                      <a:pt x="478" y="31"/>
                    </a:cubicBezTo>
                    <a:cubicBezTo>
                      <a:pt x="495" y="23"/>
                      <a:pt x="482" y="20"/>
                      <a:pt x="492" y="23"/>
                    </a:cubicBezTo>
                    <a:cubicBezTo>
                      <a:pt x="502" y="27"/>
                      <a:pt x="501" y="23"/>
                      <a:pt x="492" y="20"/>
                    </a:cubicBezTo>
                    <a:cubicBezTo>
                      <a:pt x="483" y="17"/>
                      <a:pt x="485" y="12"/>
                      <a:pt x="491" y="16"/>
                    </a:cubicBezTo>
                    <a:cubicBezTo>
                      <a:pt x="497" y="20"/>
                      <a:pt x="496" y="15"/>
                      <a:pt x="494" y="12"/>
                    </a:cubicBezTo>
                    <a:cubicBezTo>
                      <a:pt x="491" y="10"/>
                      <a:pt x="495" y="7"/>
                      <a:pt x="498" y="10"/>
                    </a:cubicBezTo>
                    <a:cubicBezTo>
                      <a:pt x="501" y="13"/>
                      <a:pt x="502" y="9"/>
                      <a:pt x="507" y="11"/>
                    </a:cubicBezTo>
                    <a:cubicBezTo>
                      <a:pt x="511" y="14"/>
                      <a:pt x="511" y="23"/>
                      <a:pt x="512" y="13"/>
                    </a:cubicBezTo>
                    <a:cubicBezTo>
                      <a:pt x="514" y="4"/>
                      <a:pt x="513" y="14"/>
                      <a:pt x="522" y="14"/>
                    </a:cubicBezTo>
                    <a:cubicBezTo>
                      <a:pt x="531" y="13"/>
                      <a:pt x="526" y="15"/>
                      <a:pt x="515" y="24"/>
                    </a:cubicBezTo>
                    <a:cubicBezTo>
                      <a:pt x="504" y="34"/>
                      <a:pt x="516" y="30"/>
                      <a:pt x="508" y="36"/>
                    </a:cubicBezTo>
                    <a:cubicBezTo>
                      <a:pt x="505" y="39"/>
                      <a:pt x="511" y="38"/>
                      <a:pt x="505" y="44"/>
                    </a:cubicBezTo>
                    <a:cubicBezTo>
                      <a:pt x="500" y="49"/>
                      <a:pt x="502" y="51"/>
                      <a:pt x="505" y="49"/>
                    </a:cubicBezTo>
                    <a:cubicBezTo>
                      <a:pt x="507" y="46"/>
                      <a:pt x="508" y="52"/>
                      <a:pt x="514" y="45"/>
                    </a:cubicBezTo>
                    <a:cubicBezTo>
                      <a:pt x="520" y="38"/>
                      <a:pt x="511" y="40"/>
                      <a:pt x="520" y="32"/>
                    </a:cubicBezTo>
                    <a:cubicBezTo>
                      <a:pt x="528" y="25"/>
                      <a:pt x="541" y="9"/>
                      <a:pt x="545" y="11"/>
                    </a:cubicBezTo>
                    <a:cubicBezTo>
                      <a:pt x="549" y="13"/>
                      <a:pt x="543" y="22"/>
                      <a:pt x="544" y="24"/>
                    </a:cubicBezTo>
                    <a:cubicBezTo>
                      <a:pt x="546" y="27"/>
                      <a:pt x="536" y="41"/>
                      <a:pt x="545" y="36"/>
                    </a:cubicBezTo>
                    <a:cubicBezTo>
                      <a:pt x="553" y="30"/>
                      <a:pt x="555" y="34"/>
                      <a:pt x="553" y="29"/>
                    </a:cubicBezTo>
                    <a:cubicBezTo>
                      <a:pt x="551" y="25"/>
                      <a:pt x="557" y="26"/>
                      <a:pt x="556" y="23"/>
                    </a:cubicBezTo>
                    <a:cubicBezTo>
                      <a:pt x="556" y="20"/>
                      <a:pt x="563" y="20"/>
                      <a:pt x="561" y="17"/>
                    </a:cubicBezTo>
                    <a:cubicBezTo>
                      <a:pt x="561" y="18"/>
                      <a:pt x="570" y="14"/>
                      <a:pt x="562" y="14"/>
                    </a:cubicBezTo>
                    <a:cubicBezTo>
                      <a:pt x="554" y="14"/>
                      <a:pt x="558" y="5"/>
                      <a:pt x="564" y="8"/>
                    </a:cubicBezTo>
                    <a:cubicBezTo>
                      <a:pt x="569" y="11"/>
                      <a:pt x="565" y="0"/>
                      <a:pt x="572" y="5"/>
                    </a:cubicBezTo>
                    <a:cubicBezTo>
                      <a:pt x="578" y="10"/>
                      <a:pt x="584" y="2"/>
                      <a:pt x="584" y="7"/>
                    </a:cubicBezTo>
                    <a:cubicBezTo>
                      <a:pt x="584" y="13"/>
                      <a:pt x="591" y="5"/>
                      <a:pt x="592" y="10"/>
                    </a:cubicBezTo>
                    <a:cubicBezTo>
                      <a:pt x="593" y="15"/>
                      <a:pt x="581" y="16"/>
                      <a:pt x="580" y="19"/>
                    </a:cubicBezTo>
                    <a:cubicBezTo>
                      <a:pt x="580" y="21"/>
                      <a:pt x="579" y="22"/>
                      <a:pt x="584" y="21"/>
                    </a:cubicBezTo>
                    <a:cubicBezTo>
                      <a:pt x="589" y="20"/>
                      <a:pt x="586" y="25"/>
                      <a:pt x="579" y="28"/>
                    </a:cubicBezTo>
                    <a:cubicBezTo>
                      <a:pt x="573" y="32"/>
                      <a:pt x="576" y="33"/>
                      <a:pt x="582" y="32"/>
                    </a:cubicBezTo>
                    <a:cubicBezTo>
                      <a:pt x="588" y="30"/>
                      <a:pt x="592" y="38"/>
                      <a:pt x="590" y="30"/>
                    </a:cubicBezTo>
                    <a:cubicBezTo>
                      <a:pt x="588" y="23"/>
                      <a:pt x="593" y="11"/>
                      <a:pt x="606" y="15"/>
                    </a:cubicBezTo>
                    <a:cubicBezTo>
                      <a:pt x="618" y="18"/>
                      <a:pt x="606" y="25"/>
                      <a:pt x="616" y="21"/>
                    </a:cubicBezTo>
                    <a:cubicBezTo>
                      <a:pt x="626" y="18"/>
                      <a:pt x="619" y="25"/>
                      <a:pt x="626" y="22"/>
                    </a:cubicBezTo>
                    <a:cubicBezTo>
                      <a:pt x="634" y="19"/>
                      <a:pt x="632" y="28"/>
                      <a:pt x="639" y="28"/>
                    </a:cubicBezTo>
                    <a:cubicBezTo>
                      <a:pt x="646" y="29"/>
                      <a:pt x="641" y="35"/>
                      <a:pt x="649" y="34"/>
                    </a:cubicBezTo>
                    <a:cubicBezTo>
                      <a:pt x="657" y="33"/>
                      <a:pt x="656" y="44"/>
                      <a:pt x="647" y="42"/>
                    </a:cubicBezTo>
                    <a:close/>
                    <a:moveTo>
                      <a:pt x="478" y="19"/>
                    </a:moveTo>
                    <a:cubicBezTo>
                      <a:pt x="469" y="17"/>
                      <a:pt x="475" y="30"/>
                      <a:pt x="479" y="29"/>
                    </a:cubicBezTo>
                    <a:cubicBezTo>
                      <a:pt x="482" y="28"/>
                      <a:pt x="488" y="22"/>
                      <a:pt x="478" y="19"/>
                    </a:cubicBezTo>
                    <a:close/>
                    <a:moveTo>
                      <a:pt x="471" y="25"/>
                    </a:moveTo>
                    <a:cubicBezTo>
                      <a:pt x="465" y="22"/>
                      <a:pt x="471" y="26"/>
                      <a:pt x="463" y="28"/>
                    </a:cubicBezTo>
                    <a:cubicBezTo>
                      <a:pt x="454" y="30"/>
                      <a:pt x="452" y="34"/>
                      <a:pt x="459" y="37"/>
                    </a:cubicBezTo>
                    <a:cubicBezTo>
                      <a:pt x="462" y="39"/>
                      <a:pt x="465" y="40"/>
                      <a:pt x="467" y="37"/>
                    </a:cubicBezTo>
                    <a:cubicBezTo>
                      <a:pt x="469" y="33"/>
                      <a:pt x="477" y="28"/>
                      <a:pt x="471" y="25"/>
                    </a:cubicBezTo>
                    <a:close/>
                    <a:moveTo>
                      <a:pt x="443" y="37"/>
                    </a:moveTo>
                    <a:cubicBezTo>
                      <a:pt x="436" y="40"/>
                      <a:pt x="461" y="43"/>
                      <a:pt x="456" y="38"/>
                    </a:cubicBezTo>
                    <a:cubicBezTo>
                      <a:pt x="453" y="35"/>
                      <a:pt x="450" y="34"/>
                      <a:pt x="443" y="37"/>
                    </a:cubicBezTo>
                    <a:close/>
                    <a:moveTo>
                      <a:pt x="462" y="15"/>
                    </a:moveTo>
                    <a:cubicBezTo>
                      <a:pt x="455" y="17"/>
                      <a:pt x="463" y="19"/>
                      <a:pt x="458" y="20"/>
                    </a:cubicBezTo>
                    <a:cubicBezTo>
                      <a:pt x="453" y="21"/>
                      <a:pt x="453" y="16"/>
                      <a:pt x="451" y="22"/>
                    </a:cubicBezTo>
                    <a:cubicBezTo>
                      <a:pt x="448" y="27"/>
                      <a:pt x="451" y="19"/>
                      <a:pt x="444" y="21"/>
                    </a:cubicBezTo>
                    <a:cubicBezTo>
                      <a:pt x="438" y="24"/>
                      <a:pt x="429" y="25"/>
                      <a:pt x="435" y="27"/>
                    </a:cubicBezTo>
                    <a:cubicBezTo>
                      <a:pt x="442" y="29"/>
                      <a:pt x="431" y="31"/>
                      <a:pt x="441" y="30"/>
                    </a:cubicBezTo>
                    <a:cubicBezTo>
                      <a:pt x="444" y="30"/>
                      <a:pt x="446" y="26"/>
                      <a:pt x="450" y="28"/>
                    </a:cubicBezTo>
                    <a:cubicBezTo>
                      <a:pt x="454" y="30"/>
                      <a:pt x="455" y="28"/>
                      <a:pt x="464" y="21"/>
                    </a:cubicBezTo>
                    <a:cubicBezTo>
                      <a:pt x="473" y="15"/>
                      <a:pt x="468" y="14"/>
                      <a:pt x="462" y="15"/>
                    </a:cubicBezTo>
                    <a:close/>
                    <a:moveTo>
                      <a:pt x="395" y="43"/>
                    </a:moveTo>
                    <a:cubicBezTo>
                      <a:pt x="391" y="46"/>
                      <a:pt x="391" y="49"/>
                      <a:pt x="397" y="50"/>
                    </a:cubicBezTo>
                    <a:cubicBezTo>
                      <a:pt x="402" y="51"/>
                      <a:pt x="402" y="49"/>
                      <a:pt x="402" y="45"/>
                    </a:cubicBezTo>
                    <a:cubicBezTo>
                      <a:pt x="403" y="41"/>
                      <a:pt x="401" y="39"/>
                      <a:pt x="395" y="43"/>
                    </a:cubicBezTo>
                    <a:close/>
                    <a:moveTo>
                      <a:pt x="381" y="43"/>
                    </a:moveTo>
                    <a:cubicBezTo>
                      <a:pt x="376" y="42"/>
                      <a:pt x="373" y="37"/>
                      <a:pt x="372" y="41"/>
                    </a:cubicBezTo>
                    <a:cubicBezTo>
                      <a:pt x="372" y="44"/>
                      <a:pt x="377" y="50"/>
                      <a:pt x="385" y="47"/>
                    </a:cubicBezTo>
                    <a:cubicBezTo>
                      <a:pt x="388" y="46"/>
                      <a:pt x="385" y="44"/>
                      <a:pt x="381" y="43"/>
                    </a:cubicBezTo>
                    <a:close/>
                    <a:moveTo>
                      <a:pt x="485" y="9"/>
                    </a:moveTo>
                    <a:cubicBezTo>
                      <a:pt x="482" y="7"/>
                      <a:pt x="477" y="7"/>
                      <a:pt x="480" y="10"/>
                    </a:cubicBezTo>
                    <a:cubicBezTo>
                      <a:pt x="482" y="13"/>
                      <a:pt x="489" y="11"/>
                      <a:pt x="485" y="9"/>
                    </a:cubicBezTo>
                    <a:close/>
                    <a:moveTo>
                      <a:pt x="397" y="61"/>
                    </a:moveTo>
                    <a:cubicBezTo>
                      <a:pt x="399" y="60"/>
                      <a:pt x="402" y="57"/>
                      <a:pt x="400" y="55"/>
                    </a:cubicBezTo>
                    <a:cubicBezTo>
                      <a:pt x="398" y="54"/>
                      <a:pt x="394" y="62"/>
                      <a:pt x="397" y="61"/>
                    </a:cubicBezTo>
                    <a:close/>
                    <a:moveTo>
                      <a:pt x="402" y="51"/>
                    </a:moveTo>
                    <a:cubicBezTo>
                      <a:pt x="401" y="54"/>
                      <a:pt x="403" y="55"/>
                      <a:pt x="407" y="54"/>
                    </a:cubicBezTo>
                    <a:cubicBezTo>
                      <a:pt x="410" y="53"/>
                      <a:pt x="404" y="48"/>
                      <a:pt x="402" y="51"/>
                    </a:cubicBezTo>
                    <a:close/>
                    <a:moveTo>
                      <a:pt x="372" y="58"/>
                    </a:moveTo>
                    <a:cubicBezTo>
                      <a:pt x="370" y="61"/>
                      <a:pt x="380" y="56"/>
                      <a:pt x="380" y="54"/>
                    </a:cubicBezTo>
                    <a:cubicBezTo>
                      <a:pt x="380" y="51"/>
                      <a:pt x="374" y="54"/>
                      <a:pt x="372" y="58"/>
                    </a:cubicBezTo>
                    <a:close/>
                    <a:moveTo>
                      <a:pt x="372" y="50"/>
                    </a:moveTo>
                    <a:cubicBezTo>
                      <a:pt x="369" y="49"/>
                      <a:pt x="367" y="52"/>
                      <a:pt x="364" y="49"/>
                    </a:cubicBezTo>
                    <a:cubicBezTo>
                      <a:pt x="361" y="46"/>
                      <a:pt x="362" y="50"/>
                      <a:pt x="358" y="50"/>
                    </a:cubicBezTo>
                    <a:cubicBezTo>
                      <a:pt x="355" y="50"/>
                      <a:pt x="357" y="51"/>
                      <a:pt x="353" y="54"/>
                    </a:cubicBezTo>
                    <a:cubicBezTo>
                      <a:pt x="349" y="57"/>
                      <a:pt x="357" y="56"/>
                      <a:pt x="360" y="59"/>
                    </a:cubicBezTo>
                    <a:cubicBezTo>
                      <a:pt x="364" y="62"/>
                      <a:pt x="367" y="60"/>
                      <a:pt x="371" y="56"/>
                    </a:cubicBezTo>
                    <a:cubicBezTo>
                      <a:pt x="375" y="52"/>
                      <a:pt x="376" y="52"/>
                      <a:pt x="372" y="50"/>
                    </a:cubicBezTo>
                    <a:close/>
                    <a:moveTo>
                      <a:pt x="361" y="46"/>
                    </a:moveTo>
                    <a:cubicBezTo>
                      <a:pt x="363" y="46"/>
                      <a:pt x="366" y="42"/>
                      <a:pt x="364" y="41"/>
                    </a:cubicBezTo>
                    <a:cubicBezTo>
                      <a:pt x="362" y="40"/>
                      <a:pt x="356" y="46"/>
                      <a:pt x="361" y="46"/>
                    </a:cubicBezTo>
                    <a:close/>
                    <a:moveTo>
                      <a:pt x="352" y="47"/>
                    </a:moveTo>
                    <a:cubicBezTo>
                      <a:pt x="351" y="46"/>
                      <a:pt x="350" y="47"/>
                      <a:pt x="349" y="50"/>
                    </a:cubicBezTo>
                    <a:cubicBezTo>
                      <a:pt x="349" y="54"/>
                      <a:pt x="358" y="49"/>
                      <a:pt x="357" y="47"/>
                    </a:cubicBezTo>
                    <a:cubicBezTo>
                      <a:pt x="356" y="46"/>
                      <a:pt x="353" y="48"/>
                      <a:pt x="352" y="47"/>
                    </a:cubicBezTo>
                    <a:close/>
                    <a:moveTo>
                      <a:pt x="356" y="59"/>
                    </a:moveTo>
                    <a:cubicBezTo>
                      <a:pt x="348" y="55"/>
                      <a:pt x="352" y="61"/>
                      <a:pt x="349" y="60"/>
                    </a:cubicBezTo>
                    <a:cubicBezTo>
                      <a:pt x="345" y="60"/>
                      <a:pt x="346" y="63"/>
                      <a:pt x="344" y="62"/>
                    </a:cubicBezTo>
                    <a:cubicBezTo>
                      <a:pt x="342" y="61"/>
                      <a:pt x="340" y="61"/>
                      <a:pt x="339" y="66"/>
                    </a:cubicBezTo>
                    <a:cubicBezTo>
                      <a:pt x="339" y="71"/>
                      <a:pt x="334" y="67"/>
                      <a:pt x="333" y="69"/>
                    </a:cubicBezTo>
                    <a:cubicBezTo>
                      <a:pt x="332" y="72"/>
                      <a:pt x="334" y="72"/>
                      <a:pt x="344" y="72"/>
                    </a:cubicBezTo>
                    <a:cubicBezTo>
                      <a:pt x="346" y="72"/>
                      <a:pt x="352" y="73"/>
                      <a:pt x="352" y="70"/>
                    </a:cubicBezTo>
                    <a:cubicBezTo>
                      <a:pt x="352" y="67"/>
                      <a:pt x="364" y="63"/>
                      <a:pt x="356" y="59"/>
                    </a:cubicBezTo>
                    <a:close/>
                    <a:moveTo>
                      <a:pt x="329" y="71"/>
                    </a:moveTo>
                    <a:cubicBezTo>
                      <a:pt x="326" y="73"/>
                      <a:pt x="325" y="67"/>
                      <a:pt x="324" y="70"/>
                    </a:cubicBezTo>
                    <a:cubicBezTo>
                      <a:pt x="324" y="73"/>
                      <a:pt x="320" y="69"/>
                      <a:pt x="320" y="72"/>
                    </a:cubicBezTo>
                    <a:cubicBezTo>
                      <a:pt x="320" y="76"/>
                      <a:pt x="318" y="71"/>
                      <a:pt x="314" y="73"/>
                    </a:cubicBezTo>
                    <a:cubicBezTo>
                      <a:pt x="311" y="76"/>
                      <a:pt x="318" y="77"/>
                      <a:pt x="317" y="78"/>
                    </a:cubicBezTo>
                    <a:cubicBezTo>
                      <a:pt x="316" y="79"/>
                      <a:pt x="304" y="79"/>
                      <a:pt x="308" y="81"/>
                    </a:cubicBezTo>
                    <a:cubicBezTo>
                      <a:pt x="311" y="83"/>
                      <a:pt x="304" y="81"/>
                      <a:pt x="307" y="84"/>
                    </a:cubicBezTo>
                    <a:cubicBezTo>
                      <a:pt x="311" y="86"/>
                      <a:pt x="304" y="85"/>
                      <a:pt x="307" y="88"/>
                    </a:cubicBezTo>
                    <a:cubicBezTo>
                      <a:pt x="309" y="90"/>
                      <a:pt x="300" y="94"/>
                      <a:pt x="307" y="93"/>
                    </a:cubicBezTo>
                    <a:cubicBezTo>
                      <a:pt x="314" y="92"/>
                      <a:pt x="308" y="97"/>
                      <a:pt x="312" y="96"/>
                    </a:cubicBezTo>
                    <a:cubicBezTo>
                      <a:pt x="316" y="95"/>
                      <a:pt x="316" y="89"/>
                      <a:pt x="320" y="88"/>
                    </a:cubicBezTo>
                    <a:cubicBezTo>
                      <a:pt x="323" y="87"/>
                      <a:pt x="318" y="92"/>
                      <a:pt x="327" y="90"/>
                    </a:cubicBezTo>
                    <a:cubicBezTo>
                      <a:pt x="330" y="89"/>
                      <a:pt x="332" y="90"/>
                      <a:pt x="330" y="86"/>
                    </a:cubicBezTo>
                    <a:cubicBezTo>
                      <a:pt x="328" y="81"/>
                      <a:pt x="333" y="81"/>
                      <a:pt x="333" y="79"/>
                    </a:cubicBezTo>
                    <a:cubicBezTo>
                      <a:pt x="332" y="76"/>
                      <a:pt x="334" y="72"/>
                      <a:pt x="333" y="73"/>
                    </a:cubicBezTo>
                    <a:cubicBezTo>
                      <a:pt x="331" y="74"/>
                      <a:pt x="331" y="68"/>
                      <a:pt x="329" y="71"/>
                    </a:cubicBezTo>
                    <a:close/>
                    <a:moveTo>
                      <a:pt x="312" y="103"/>
                    </a:moveTo>
                    <a:cubicBezTo>
                      <a:pt x="314" y="104"/>
                      <a:pt x="319" y="101"/>
                      <a:pt x="316" y="100"/>
                    </a:cubicBezTo>
                    <a:cubicBezTo>
                      <a:pt x="314" y="98"/>
                      <a:pt x="309" y="100"/>
                      <a:pt x="312" y="103"/>
                    </a:cubicBezTo>
                    <a:close/>
                    <a:moveTo>
                      <a:pt x="303" y="106"/>
                    </a:moveTo>
                    <a:cubicBezTo>
                      <a:pt x="301" y="109"/>
                      <a:pt x="305" y="109"/>
                      <a:pt x="309" y="108"/>
                    </a:cubicBezTo>
                    <a:cubicBezTo>
                      <a:pt x="313" y="107"/>
                      <a:pt x="306" y="102"/>
                      <a:pt x="303" y="106"/>
                    </a:cubicBezTo>
                    <a:close/>
                    <a:moveTo>
                      <a:pt x="259" y="141"/>
                    </a:moveTo>
                    <a:cubicBezTo>
                      <a:pt x="256" y="140"/>
                      <a:pt x="254" y="145"/>
                      <a:pt x="258" y="144"/>
                    </a:cubicBezTo>
                    <a:cubicBezTo>
                      <a:pt x="263" y="143"/>
                      <a:pt x="262" y="142"/>
                      <a:pt x="259" y="141"/>
                    </a:cubicBezTo>
                    <a:close/>
                    <a:moveTo>
                      <a:pt x="256" y="122"/>
                    </a:moveTo>
                    <a:cubicBezTo>
                      <a:pt x="254" y="122"/>
                      <a:pt x="250" y="122"/>
                      <a:pt x="245" y="123"/>
                    </a:cubicBezTo>
                    <a:cubicBezTo>
                      <a:pt x="241" y="125"/>
                      <a:pt x="247" y="126"/>
                      <a:pt x="242" y="127"/>
                    </a:cubicBezTo>
                    <a:cubicBezTo>
                      <a:pt x="237" y="127"/>
                      <a:pt x="242" y="129"/>
                      <a:pt x="239" y="131"/>
                    </a:cubicBezTo>
                    <a:cubicBezTo>
                      <a:pt x="236" y="133"/>
                      <a:pt x="238" y="134"/>
                      <a:pt x="245" y="132"/>
                    </a:cubicBezTo>
                    <a:cubicBezTo>
                      <a:pt x="248" y="131"/>
                      <a:pt x="252" y="130"/>
                      <a:pt x="257" y="125"/>
                    </a:cubicBezTo>
                    <a:cubicBezTo>
                      <a:pt x="263" y="120"/>
                      <a:pt x="258" y="122"/>
                      <a:pt x="256" y="122"/>
                    </a:cubicBezTo>
                    <a:close/>
                    <a:moveTo>
                      <a:pt x="265" y="106"/>
                    </a:moveTo>
                    <a:cubicBezTo>
                      <a:pt x="268" y="105"/>
                      <a:pt x="262" y="95"/>
                      <a:pt x="259" y="97"/>
                    </a:cubicBezTo>
                    <a:cubicBezTo>
                      <a:pt x="255" y="99"/>
                      <a:pt x="263" y="105"/>
                      <a:pt x="258" y="104"/>
                    </a:cubicBezTo>
                    <a:cubicBezTo>
                      <a:pt x="253" y="102"/>
                      <a:pt x="255" y="107"/>
                      <a:pt x="252" y="107"/>
                    </a:cubicBezTo>
                    <a:cubicBezTo>
                      <a:pt x="249" y="107"/>
                      <a:pt x="249" y="103"/>
                      <a:pt x="248" y="105"/>
                    </a:cubicBezTo>
                    <a:cubicBezTo>
                      <a:pt x="247" y="107"/>
                      <a:pt x="244" y="105"/>
                      <a:pt x="244" y="107"/>
                    </a:cubicBezTo>
                    <a:cubicBezTo>
                      <a:pt x="243" y="110"/>
                      <a:pt x="239" y="111"/>
                      <a:pt x="243" y="113"/>
                    </a:cubicBezTo>
                    <a:cubicBezTo>
                      <a:pt x="248" y="116"/>
                      <a:pt x="246" y="112"/>
                      <a:pt x="256" y="110"/>
                    </a:cubicBezTo>
                    <a:cubicBezTo>
                      <a:pt x="267" y="108"/>
                      <a:pt x="248" y="115"/>
                      <a:pt x="253" y="115"/>
                    </a:cubicBezTo>
                    <a:cubicBezTo>
                      <a:pt x="257" y="115"/>
                      <a:pt x="261" y="114"/>
                      <a:pt x="265" y="113"/>
                    </a:cubicBezTo>
                    <a:cubicBezTo>
                      <a:pt x="269" y="111"/>
                      <a:pt x="263" y="107"/>
                      <a:pt x="265" y="106"/>
                    </a:cubicBezTo>
                    <a:close/>
                    <a:moveTo>
                      <a:pt x="281" y="85"/>
                    </a:moveTo>
                    <a:cubicBezTo>
                      <a:pt x="276" y="88"/>
                      <a:pt x="272" y="90"/>
                      <a:pt x="268" y="97"/>
                    </a:cubicBezTo>
                    <a:cubicBezTo>
                      <a:pt x="267" y="99"/>
                      <a:pt x="267" y="101"/>
                      <a:pt x="269" y="102"/>
                    </a:cubicBezTo>
                    <a:cubicBezTo>
                      <a:pt x="271" y="104"/>
                      <a:pt x="270" y="97"/>
                      <a:pt x="274" y="97"/>
                    </a:cubicBezTo>
                    <a:cubicBezTo>
                      <a:pt x="279" y="97"/>
                      <a:pt x="279" y="95"/>
                      <a:pt x="283" y="90"/>
                    </a:cubicBezTo>
                    <a:cubicBezTo>
                      <a:pt x="286" y="85"/>
                      <a:pt x="287" y="82"/>
                      <a:pt x="281" y="85"/>
                    </a:cubicBezTo>
                    <a:close/>
                    <a:moveTo>
                      <a:pt x="289" y="98"/>
                    </a:moveTo>
                    <a:cubicBezTo>
                      <a:pt x="287" y="99"/>
                      <a:pt x="294" y="102"/>
                      <a:pt x="297" y="101"/>
                    </a:cubicBezTo>
                    <a:cubicBezTo>
                      <a:pt x="299" y="99"/>
                      <a:pt x="291" y="96"/>
                      <a:pt x="289" y="98"/>
                    </a:cubicBezTo>
                    <a:close/>
                    <a:moveTo>
                      <a:pt x="290" y="102"/>
                    </a:moveTo>
                    <a:cubicBezTo>
                      <a:pt x="289" y="101"/>
                      <a:pt x="289" y="100"/>
                      <a:pt x="286" y="103"/>
                    </a:cubicBezTo>
                    <a:cubicBezTo>
                      <a:pt x="283" y="105"/>
                      <a:pt x="288" y="107"/>
                      <a:pt x="281" y="112"/>
                    </a:cubicBezTo>
                    <a:cubicBezTo>
                      <a:pt x="274" y="117"/>
                      <a:pt x="285" y="107"/>
                      <a:pt x="279" y="108"/>
                    </a:cubicBezTo>
                    <a:cubicBezTo>
                      <a:pt x="273" y="109"/>
                      <a:pt x="284" y="101"/>
                      <a:pt x="280" y="99"/>
                    </a:cubicBezTo>
                    <a:cubicBezTo>
                      <a:pt x="276" y="97"/>
                      <a:pt x="270" y="103"/>
                      <a:pt x="269" y="107"/>
                    </a:cubicBezTo>
                    <a:cubicBezTo>
                      <a:pt x="267" y="112"/>
                      <a:pt x="273" y="115"/>
                      <a:pt x="266" y="116"/>
                    </a:cubicBezTo>
                    <a:cubicBezTo>
                      <a:pt x="259" y="117"/>
                      <a:pt x="266" y="117"/>
                      <a:pt x="260" y="126"/>
                    </a:cubicBezTo>
                    <a:cubicBezTo>
                      <a:pt x="255" y="133"/>
                      <a:pt x="265" y="124"/>
                      <a:pt x="270" y="127"/>
                    </a:cubicBezTo>
                    <a:cubicBezTo>
                      <a:pt x="274" y="131"/>
                      <a:pt x="275" y="121"/>
                      <a:pt x="277" y="124"/>
                    </a:cubicBezTo>
                    <a:cubicBezTo>
                      <a:pt x="279" y="126"/>
                      <a:pt x="280" y="126"/>
                      <a:pt x="282" y="122"/>
                    </a:cubicBezTo>
                    <a:cubicBezTo>
                      <a:pt x="284" y="119"/>
                      <a:pt x="284" y="116"/>
                      <a:pt x="292" y="115"/>
                    </a:cubicBezTo>
                    <a:cubicBezTo>
                      <a:pt x="299" y="115"/>
                      <a:pt x="294" y="105"/>
                      <a:pt x="290" y="102"/>
                    </a:cubicBezTo>
                    <a:close/>
                    <a:moveTo>
                      <a:pt x="286" y="121"/>
                    </a:moveTo>
                    <a:cubicBezTo>
                      <a:pt x="284" y="125"/>
                      <a:pt x="291" y="122"/>
                      <a:pt x="293" y="120"/>
                    </a:cubicBezTo>
                    <a:cubicBezTo>
                      <a:pt x="294" y="117"/>
                      <a:pt x="287" y="117"/>
                      <a:pt x="286" y="121"/>
                    </a:cubicBezTo>
                    <a:close/>
                    <a:moveTo>
                      <a:pt x="367" y="45"/>
                    </a:moveTo>
                    <a:cubicBezTo>
                      <a:pt x="366" y="47"/>
                      <a:pt x="371" y="48"/>
                      <a:pt x="373" y="47"/>
                    </a:cubicBezTo>
                    <a:cubicBezTo>
                      <a:pt x="374" y="46"/>
                      <a:pt x="368" y="43"/>
                      <a:pt x="367" y="45"/>
                    </a:cubicBezTo>
                    <a:close/>
                    <a:moveTo>
                      <a:pt x="234" y="127"/>
                    </a:moveTo>
                    <a:cubicBezTo>
                      <a:pt x="233" y="129"/>
                      <a:pt x="238" y="131"/>
                      <a:pt x="238" y="129"/>
                    </a:cubicBezTo>
                    <a:cubicBezTo>
                      <a:pt x="239" y="127"/>
                      <a:pt x="235" y="125"/>
                      <a:pt x="234" y="127"/>
                    </a:cubicBezTo>
                    <a:close/>
                    <a:moveTo>
                      <a:pt x="220" y="133"/>
                    </a:moveTo>
                    <a:cubicBezTo>
                      <a:pt x="219" y="135"/>
                      <a:pt x="221" y="135"/>
                      <a:pt x="220" y="137"/>
                    </a:cubicBezTo>
                    <a:cubicBezTo>
                      <a:pt x="218" y="138"/>
                      <a:pt x="220" y="140"/>
                      <a:pt x="222" y="138"/>
                    </a:cubicBezTo>
                    <a:cubicBezTo>
                      <a:pt x="224" y="136"/>
                      <a:pt x="223" y="138"/>
                      <a:pt x="226" y="138"/>
                    </a:cubicBezTo>
                    <a:cubicBezTo>
                      <a:pt x="229" y="137"/>
                      <a:pt x="229" y="134"/>
                      <a:pt x="234" y="132"/>
                    </a:cubicBezTo>
                    <a:cubicBezTo>
                      <a:pt x="239" y="130"/>
                      <a:pt x="232" y="131"/>
                      <a:pt x="228" y="129"/>
                    </a:cubicBezTo>
                    <a:cubicBezTo>
                      <a:pt x="225" y="128"/>
                      <a:pt x="222" y="129"/>
                      <a:pt x="220" y="133"/>
                    </a:cubicBezTo>
                    <a:close/>
                    <a:moveTo>
                      <a:pt x="215" y="136"/>
                    </a:moveTo>
                    <a:cubicBezTo>
                      <a:pt x="216" y="140"/>
                      <a:pt x="211" y="135"/>
                      <a:pt x="213" y="141"/>
                    </a:cubicBezTo>
                    <a:cubicBezTo>
                      <a:pt x="213" y="143"/>
                      <a:pt x="214" y="142"/>
                      <a:pt x="218" y="138"/>
                    </a:cubicBezTo>
                    <a:cubicBezTo>
                      <a:pt x="221" y="135"/>
                      <a:pt x="215" y="133"/>
                      <a:pt x="215" y="136"/>
                    </a:cubicBezTo>
                    <a:close/>
                    <a:moveTo>
                      <a:pt x="205" y="144"/>
                    </a:moveTo>
                    <a:cubicBezTo>
                      <a:pt x="202" y="150"/>
                      <a:pt x="203" y="149"/>
                      <a:pt x="207" y="146"/>
                    </a:cubicBezTo>
                    <a:cubicBezTo>
                      <a:pt x="211" y="144"/>
                      <a:pt x="210" y="143"/>
                      <a:pt x="210" y="139"/>
                    </a:cubicBezTo>
                    <a:cubicBezTo>
                      <a:pt x="210" y="136"/>
                      <a:pt x="208" y="137"/>
                      <a:pt x="205" y="144"/>
                    </a:cubicBezTo>
                    <a:close/>
                    <a:moveTo>
                      <a:pt x="269" y="142"/>
                    </a:moveTo>
                    <a:cubicBezTo>
                      <a:pt x="269" y="144"/>
                      <a:pt x="278" y="142"/>
                      <a:pt x="276" y="141"/>
                    </a:cubicBezTo>
                    <a:cubicBezTo>
                      <a:pt x="274" y="141"/>
                      <a:pt x="269" y="140"/>
                      <a:pt x="269" y="142"/>
                    </a:cubicBezTo>
                    <a:close/>
                    <a:moveTo>
                      <a:pt x="195" y="219"/>
                    </a:moveTo>
                    <a:cubicBezTo>
                      <a:pt x="196" y="221"/>
                      <a:pt x="188" y="227"/>
                      <a:pt x="193" y="225"/>
                    </a:cubicBezTo>
                    <a:cubicBezTo>
                      <a:pt x="196" y="224"/>
                      <a:pt x="197" y="225"/>
                      <a:pt x="199" y="220"/>
                    </a:cubicBezTo>
                    <a:cubicBezTo>
                      <a:pt x="201" y="216"/>
                      <a:pt x="193" y="218"/>
                      <a:pt x="195" y="219"/>
                    </a:cubicBezTo>
                    <a:close/>
                    <a:moveTo>
                      <a:pt x="201" y="226"/>
                    </a:moveTo>
                    <a:cubicBezTo>
                      <a:pt x="197" y="225"/>
                      <a:pt x="196" y="225"/>
                      <a:pt x="194" y="229"/>
                    </a:cubicBezTo>
                    <a:cubicBezTo>
                      <a:pt x="193" y="232"/>
                      <a:pt x="196" y="232"/>
                      <a:pt x="199" y="229"/>
                    </a:cubicBezTo>
                    <a:cubicBezTo>
                      <a:pt x="203" y="226"/>
                      <a:pt x="205" y="226"/>
                      <a:pt x="201" y="226"/>
                    </a:cubicBezTo>
                    <a:close/>
                    <a:moveTo>
                      <a:pt x="189" y="249"/>
                    </a:moveTo>
                    <a:cubicBezTo>
                      <a:pt x="189" y="252"/>
                      <a:pt x="186" y="250"/>
                      <a:pt x="186" y="254"/>
                    </a:cubicBezTo>
                    <a:cubicBezTo>
                      <a:pt x="186" y="258"/>
                      <a:pt x="182" y="260"/>
                      <a:pt x="186" y="259"/>
                    </a:cubicBezTo>
                    <a:cubicBezTo>
                      <a:pt x="189" y="259"/>
                      <a:pt x="187" y="255"/>
                      <a:pt x="190" y="254"/>
                    </a:cubicBezTo>
                    <a:cubicBezTo>
                      <a:pt x="193" y="253"/>
                      <a:pt x="195" y="253"/>
                      <a:pt x="193" y="249"/>
                    </a:cubicBezTo>
                    <a:cubicBezTo>
                      <a:pt x="191" y="245"/>
                      <a:pt x="189" y="244"/>
                      <a:pt x="189" y="249"/>
                    </a:cubicBezTo>
                    <a:close/>
                    <a:moveTo>
                      <a:pt x="177" y="242"/>
                    </a:moveTo>
                    <a:cubicBezTo>
                      <a:pt x="178" y="245"/>
                      <a:pt x="184" y="241"/>
                      <a:pt x="183" y="239"/>
                    </a:cubicBezTo>
                    <a:cubicBezTo>
                      <a:pt x="182" y="237"/>
                      <a:pt x="176" y="239"/>
                      <a:pt x="177" y="242"/>
                    </a:cubicBezTo>
                    <a:close/>
                    <a:moveTo>
                      <a:pt x="186" y="261"/>
                    </a:moveTo>
                    <a:cubicBezTo>
                      <a:pt x="184" y="262"/>
                      <a:pt x="186" y="262"/>
                      <a:pt x="183" y="264"/>
                    </a:cubicBezTo>
                    <a:cubicBezTo>
                      <a:pt x="180" y="266"/>
                      <a:pt x="187" y="266"/>
                      <a:pt x="190" y="264"/>
                    </a:cubicBezTo>
                    <a:cubicBezTo>
                      <a:pt x="193" y="262"/>
                      <a:pt x="189" y="260"/>
                      <a:pt x="186" y="261"/>
                    </a:cubicBezTo>
                    <a:close/>
                    <a:moveTo>
                      <a:pt x="172" y="265"/>
                    </a:moveTo>
                    <a:cubicBezTo>
                      <a:pt x="171" y="267"/>
                      <a:pt x="175" y="267"/>
                      <a:pt x="178" y="265"/>
                    </a:cubicBezTo>
                    <a:cubicBezTo>
                      <a:pt x="182" y="263"/>
                      <a:pt x="175" y="262"/>
                      <a:pt x="172" y="265"/>
                    </a:cubicBezTo>
                    <a:close/>
                    <a:moveTo>
                      <a:pt x="167" y="287"/>
                    </a:moveTo>
                    <a:cubicBezTo>
                      <a:pt x="164" y="287"/>
                      <a:pt x="165" y="284"/>
                      <a:pt x="163" y="286"/>
                    </a:cubicBezTo>
                    <a:cubicBezTo>
                      <a:pt x="161" y="287"/>
                      <a:pt x="163" y="290"/>
                      <a:pt x="166" y="290"/>
                    </a:cubicBezTo>
                    <a:cubicBezTo>
                      <a:pt x="170" y="291"/>
                      <a:pt x="170" y="288"/>
                      <a:pt x="167" y="287"/>
                    </a:cubicBezTo>
                    <a:close/>
                    <a:moveTo>
                      <a:pt x="164" y="281"/>
                    </a:moveTo>
                    <a:cubicBezTo>
                      <a:pt x="162" y="281"/>
                      <a:pt x="165" y="285"/>
                      <a:pt x="167" y="285"/>
                    </a:cubicBezTo>
                    <a:cubicBezTo>
                      <a:pt x="169" y="284"/>
                      <a:pt x="167" y="282"/>
                      <a:pt x="164" y="281"/>
                    </a:cubicBezTo>
                    <a:close/>
                    <a:moveTo>
                      <a:pt x="158" y="282"/>
                    </a:moveTo>
                    <a:cubicBezTo>
                      <a:pt x="157" y="284"/>
                      <a:pt x="160" y="285"/>
                      <a:pt x="162" y="284"/>
                    </a:cubicBezTo>
                    <a:cubicBezTo>
                      <a:pt x="163" y="283"/>
                      <a:pt x="160" y="281"/>
                      <a:pt x="158" y="282"/>
                    </a:cubicBezTo>
                    <a:close/>
                    <a:moveTo>
                      <a:pt x="201" y="217"/>
                    </a:moveTo>
                    <a:cubicBezTo>
                      <a:pt x="203" y="219"/>
                      <a:pt x="206" y="215"/>
                      <a:pt x="205" y="214"/>
                    </a:cubicBezTo>
                    <a:cubicBezTo>
                      <a:pt x="203" y="213"/>
                      <a:pt x="199" y="215"/>
                      <a:pt x="201" y="217"/>
                    </a:cubicBezTo>
                    <a:close/>
                    <a:moveTo>
                      <a:pt x="79" y="335"/>
                    </a:moveTo>
                    <a:cubicBezTo>
                      <a:pt x="84" y="340"/>
                      <a:pt x="89" y="336"/>
                      <a:pt x="89" y="334"/>
                    </a:cubicBezTo>
                    <a:cubicBezTo>
                      <a:pt x="89" y="332"/>
                      <a:pt x="77" y="333"/>
                      <a:pt x="79" y="335"/>
                    </a:cubicBezTo>
                    <a:close/>
                    <a:moveTo>
                      <a:pt x="103" y="319"/>
                    </a:moveTo>
                    <a:cubicBezTo>
                      <a:pt x="102" y="321"/>
                      <a:pt x="91" y="321"/>
                      <a:pt x="92" y="324"/>
                    </a:cubicBezTo>
                    <a:cubicBezTo>
                      <a:pt x="94" y="324"/>
                      <a:pt x="98" y="324"/>
                      <a:pt x="103" y="323"/>
                    </a:cubicBezTo>
                    <a:cubicBezTo>
                      <a:pt x="108" y="322"/>
                      <a:pt x="104" y="316"/>
                      <a:pt x="103" y="319"/>
                    </a:cubicBezTo>
                    <a:close/>
                    <a:moveTo>
                      <a:pt x="109" y="325"/>
                    </a:moveTo>
                    <a:cubicBezTo>
                      <a:pt x="110" y="322"/>
                      <a:pt x="102" y="327"/>
                      <a:pt x="99" y="328"/>
                    </a:cubicBezTo>
                    <a:cubicBezTo>
                      <a:pt x="95" y="329"/>
                      <a:pt x="91" y="329"/>
                      <a:pt x="92" y="333"/>
                    </a:cubicBezTo>
                    <a:cubicBezTo>
                      <a:pt x="92" y="334"/>
                      <a:pt x="95" y="334"/>
                      <a:pt x="101" y="332"/>
                    </a:cubicBezTo>
                    <a:cubicBezTo>
                      <a:pt x="107" y="331"/>
                      <a:pt x="112" y="330"/>
                      <a:pt x="113" y="329"/>
                    </a:cubicBezTo>
                    <a:cubicBezTo>
                      <a:pt x="114" y="325"/>
                      <a:pt x="108" y="329"/>
                      <a:pt x="109" y="325"/>
                    </a:cubicBezTo>
                    <a:close/>
                    <a:moveTo>
                      <a:pt x="83" y="344"/>
                    </a:moveTo>
                    <a:cubicBezTo>
                      <a:pt x="84" y="347"/>
                      <a:pt x="89" y="346"/>
                      <a:pt x="88" y="343"/>
                    </a:cubicBezTo>
                    <a:cubicBezTo>
                      <a:pt x="87" y="340"/>
                      <a:pt x="82" y="342"/>
                      <a:pt x="83" y="344"/>
                    </a:cubicBezTo>
                    <a:close/>
                    <a:moveTo>
                      <a:pt x="74" y="348"/>
                    </a:moveTo>
                    <a:cubicBezTo>
                      <a:pt x="73" y="351"/>
                      <a:pt x="70" y="347"/>
                      <a:pt x="69" y="350"/>
                    </a:cubicBezTo>
                    <a:cubicBezTo>
                      <a:pt x="68" y="352"/>
                      <a:pt x="75" y="352"/>
                      <a:pt x="77" y="351"/>
                    </a:cubicBezTo>
                    <a:cubicBezTo>
                      <a:pt x="79" y="351"/>
                      <a:pt x="75" y="345"/>
                      <a:pt x="74" y="348"/>
                    </a:cubicBezTo>
                    <a:close/>
                    <a:moveTo>
                      <a:pt x="50" y="364"/>
                    </a:moveTo>
                    <a:cubicBezTo>
                      <a:pt x="51" y="366"/>
                      <a:pt x="59" y="365"/>
                      <a:pt x="57" y="363"/>
                    </a:cubicBezTo>
                    <a:cubicBezTo>
                      <a:pt x="56" y="360"/>
                      <a:pt x="49" y="362"/>
                      <a:pt x="50" y="364"/>
                    </a:cubicBezTo>
                    <a:close/>
                    <a:moveTo>
                      <a:pt x="34" y="375"/>
                    </a:moveTo>
                    <a:cubicBezTo>
                      <a:pt x="31" y="374"/>
                      <a:pt x="29" y="379"/>
                      <a:pt x="30" y="381"/>
                    </a:cubicBezTo>
                    <a:cubicBezTo>
                      <a:pt x="31" y="384"/>
                      <a:pt x="39" y="377"/>
                      <a:pt x="34" y="375"/>
                    </a:cubicBezTo>
                    <a:close/>
                    <a:moveTo>
                      <a:pt x="23" y="382"/>
                    </a:moveTo>
                    <a:cubicBezTo>
                      <a:pt x="22" y="385"/>
                      <a:pt x="29" y="383"/>
                      <a:pt x="28" y="381"/>
                    </a:cubicBezTo>
                    <a:cubicBezTo>
                      <a:pt x="27" y="379"/>
                      <a:pt x="23" y="379"/>
                      <a:pt x="23" y="382"/>
                    </a:cubicBezTo>
                    <a:close/>
                    <a:moveTo>
                      <a:pt x="12" y="397"/>
                    </a:moveTo>
                    <a:cubicBezTo>
                      <a:pt x="9" y="395"/>
                      <a:pt x="3" y="397"/>
                      <a:pt x="7" y="400"/>
                    </a:cubicBezTo>
                    <a:cubicBezTo>
                      <a:pt x="9" y="401"/>
                      <a:pt x="16" y="398"/>
                      <a:pt x="12" y="397"/>
                    </a:cubicBezTo>
                    <a:close/>
                    <a:moveTo>
                      <a:pt x="7" y="430"/>
                    </a:moveTo>
                    <a:cubicBezTo>
                      <a:pt x="9" y="431"/>
                      <a:pt x="9" y="426"/>
                      <a:pt x="8" y="426"/>
                    </a:cubicBezTo>
                    <a:cubicBezTo>
                      <a:pt x="6" y="426"/>
                      <a:pt x="4" y="429"/>
                      <a:pt x="7" y="430"/>
                    </a:cubicBezTo>
                    <a:close/>
                    <a:moveTo>
                      <a:pt x="18" y="474"/>
                    </a:moveTo>
                    <a:cubicBezTo>
                      <a:pt x="14" y="478"/>
                      <a:pt x="18" y="481"/>
                      <a:pt x="22" y="481"/>
                    </a:cubicBezTo>
                    <a:cubicBezTo>
                      <a:pt x="24" y="482"/>
                      <a:pt x="22" y="478"/>
                      <a:pt x="21" y="476"/>
                    </a:cubicBezTo>
                    <a:cubicBezTo>
                      <a:pt x="20" y="474"/>
                      <a:pt x="21" y="473"/>
                      <a:pt x="23" y="476"/>
                    </a:cubicBezTo>
                    <a:cubicBezTo>
                      <a:pt x="25" y="478"/>
                      <a:pt x="26" y="475"/>
                      <a:pt x="27" y="471"/>
                    </a:cubicBezTo>
                    <a:cubicBezTo>
                      <a:pt x="27" y="467"/>
                      <a:pt x="21" y="470"/>
                      <a:pt x="18" y="474"/>
                    </a:cubicBezTo>
                    <a:close/>
                    <a:moveTo>
                      <a:pt x="14" y="499"/>
                    </a:moveTo>
                    <a:cubicBezTo>
                      <a:pt x="14" y="503"/>
                      <a:pt x="12" y="507"/>
                      <a:pt x="15" y="507"/>
                    </a:cubicBezTo>
                    <a:cubicBezTo>
                      <a:pt x="15" y="506"/>
                      <a:pt x="15" y="506"/>
                      <a:pt x="15" y="506"/>
                    </a:cubicBezTo>
                    <a:cubicBezTo>
                      <a:pt x="20" y="506"/>
                      <a:pt x="13" y="493"/>
                      <a:pt x="14" y="499"/>
                    </a:cubicBezTo>
                    <a:close/>
                    <a:moveTo>
                      <a:pt x="15" y="479"/>
                    </a:moveTo>
                    <a:cubicBezTo>
                      <a:pt x="12" y="477"/>
                      <a:pt x="13" y="483"/>
                      <a:pt x="13" y="487"/>
                    </a:cubicBezTo>
                    <a:cubicBezTo>
                      <a:pt x="13" y="488"/>
                      <a:pt x="13" y="488"/>
                      <a:pt x="13" y="488"/>
                    </a:cubicBezTo>
                    <a:cubicBezTo>
                      <a:pt x="14" y="491"/>
                      <a:pt x="14" y="484"/>
                      <a:pt x="16" y="483"/>
                    </a:cubicBezTo>
                    <a:cubicBezTo>
                      <a:pt x="17" y="482"/>
                      <a:pt x="17" y="486"/>
                      <a:pt x="18" y="485"/>
                    </a:cubicBezTo>
                    <a:cubicBezTo>
                      <a:pt x="20" y="483"/>
                      <a:pt x="18" y="481"/>
                      <a:pt x="15" y="479"/>
                    </a:cubicBezTo>
                    <a:close/>
                    <a:moveTo>
                      <a:pt x="11" y="465"/>
                    </a:moveTo>
                    <a:cubicBezTo>
                      <a:pt x="14" y="466"/>
                      <a:pt x="11" y="459"/>
                      <a:pt x="10" y="456"/>
                    </a:cubicBezTo>
                    <a:cubicBezTo>
                      <a:pt x="9" y="453"/>
                      <a:pt x="8" y="464"/>
                      <a:pt x="11" y="465"/>
                    </a:cubicBezTo>
                    <a:close/>
                    <a:moveTo>
                      <a:pt x="9" y="451"/>
                    </a:moveTo>
                    <a:cubicBezTo>
                      <a:pt x="10" y="454"/>
                      <a:pt x="13" y="458"/>
                      <a:pt x="14" y="455"/>
                    </a:cubicBezTo>
                    <a:cubicBezTo>
                      <a:pt x="15" y="454"/>
                      <a:pt x="9" y="448"/>
                      <a:pt x="9" y="451"/>
                    </a:cubicBezTo>
                    <a:close/>
                    <a:moveTo>
                      <a:pt x="7" y="444"/>
                    </a:moveTo>
                    <a:cubicBezTo>
                      <a:pt x="4" y="442"/>
                      <a:pt x="7" y="446"/>
                      <a:pt x="10" y="448"/>
                    </a:cubicBezTo>
                    <a:cubicBezTo>
                      <a:pt x="10" y="448"/>
                      <a:pt x="10" y="448"/>
                      <a:pt x="10" y="448"/>
                    </a:cubicBezTo>
                    <a:cubicBezTo>
                      <a:pt x="12" y="450"/>
                      <a:pt x="11" y="445"/>
                      <a:pt x="7" y="44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5" name="Freeform 71"/>
              <p:cNvSpPr>
                <a:spLocks noEditPoints="1"/>
              </p:cNvSpPr>
              <p:nvPr/>
            </p:nvSpPr>
            <p:spPr bwMode="gray">
              <a:xfrm>
                <a:off x="4451563" y="1537380"/>
                <a:ext cx="775737" cy="1259703"/>
              </a:xfrm>
              <a:custGeom>
                <a:avLst/>
                <a:gdLst/>
                <a:ahLst/>
                <a:cxnLst>
                  <a:cxn ang="0">
                    <a:pos x="234" y="355"/>
                  </a:cxn>
                  <a:cxn ang="0">
                    <a:pos x="240" y="374"/>
                  </a:cxn>
                  <a:cxn ang="0">
                    <a:pos x="181" y="384"/>
                  </a:cxn>
                  <a:cxn ang="0">
                    <a:pos x="127" y="391"/>
                  </a:cxn>
                  <a:cxn ang="0">
                    <a:pos x="83" y="414"/>
                  </a:cxn>
                  <a:cxn ang="0">
                    <a:pos x="96" y="385"/>
                  </a:cxn>
                  <a:cxn ang="0">
                    <a:pos x="148" y="355"/>
                  </a:cxn>
                  <a:cxn ang="0">
                    <a:pos x="105" y="355"/>
                  </a:cxn>
                  <a:cxn ang="0">
                    <a:pos x="102" y="333"/>
                  </a:cxn>
                  <a:cxn ang="0">
                    <a:pos x="95" y="309"/>
                  </a:cxn>
                  <a:cxn ang="0">
                    <a:pos x="133" y="292"/>
                  </a:cxn>
                  <a:cxn ang="0">
                    <a:pos x="140" y="266"/>
                  </a:cxn>
                  <a:cxn ang="0">
                    <a:pos x="131" y="231"/>
                  </a:cxn>
                  <a:cxn ang="0">
                    <a:pos x="100" y="239"/>
                  </a:cxn>
                  <a:cxn ang="0">
                    <a:pos x="94" y="205"/>
                  </a:cxn>
                  <a:cxn ang="0">
                    <a:pos x="78" y="189"/>
                  </a:cxn>
                  <a:cxn ang="0">
                    <a:pos x="71" y="197"/>
                  </a:cxn>
                  <a:cxn ang="0">
                    <a:pos x="75" y="168"/>
                  </a:cxn>
                  <a:cxn ang="0">
                    <a:pos x="61" y="160"/>
                  </a:cxn>
                  <a:cxn ang="0">
                    <a:pos x="67" y="136"/>
                  </a:cxn>
                  <a:cxn ang="0">
                    <a:pos x="79" y="105"/>
                  </a:cxn>
                  <a:cxn ang="0">
                    <a:pos x="104" y="91"/>
                  </a:cxn>
                  <a:cxn ang="0">
                    <a:pos x="111" y="119"/>
                  </a:cxn>
                  <a:cxn ang="0">
                    <a:pos x="165" y="129"/>
                  </a:cxn>
                  <a:cxn ang="0">
                    <a:pos x="145" y="182"/>
                  </a:cxn>
                  <a:cxn ang="0">
                    <a:pos x="167" y="204"/>
                  </a:cxn>
                  <a:cxn ang="0">
                    <a:pos x="211" y="274"/>
                  </a:cxn>
                  <a:cxn ang="0">
                    <a:pos x="214" y="308"/>
                  </a:cxn>
                  <a:cxn ang="0">
                    <a:pos x="66" y="240"/>
                  </a:cxn>
                  <a:cxn ang="0">
                    <a:pos x="32" y="227"/>
                  </a:cxn>
                  <a:cxn ang="0">
                    <a:pos x="41" y="254"/>
                  </a:cxn>
                  <a:cxn ang="0">
                    <a:pos x="73" y="255"/>
                  </a:cxn>
                  <a:cxn ang="0">
                    <a:pos x="71" y="240"/>
                  </a:cxn>
                  <a:cxn ang="0">
                    <a:pos x="98" y="290"/>
                  </a:cxn>
                  <a:cxn ang="0">
                    <a:pos x="84" y="212"/>
                  </a:cxn>
                  <a:cxn ang="0">
                    <a:pos x="174" y="390"/>
                  </a:cxn>
                  <a:cxn ang="0">
                    <a:pos x="43" y="106"/>
                  </a:cxn>
                  <a:cxn ang="0">
                    <a:pos x="36" y="122"/>
                  </a:cxn>
                  <a:cxn ang="0">
                    <a:pos x="53" y="110"/>
                  </a:cxn>
                  <a:cxn ang="0">
                    <a:pos x="34" y="125"/>
                  </a:cxn>
                  <a:cxn ang="0">
                    <a:pos x="31" y="137"/>
                  </a:cxn>
                  <a:cxn ang="0">
                    <a:pos x="62" y="141"/>
                  </a:cxn>
                  <a:cxn ang="0">
                    <a:pos x="48" y="134"/>
                  </a:cxn>
                  <a:cxn ang="0">
                    <a:pos x="62" y="145"/>
                  </a:cxn>
                  <a:cxn ang="0">
                    <a:pos x="64" y="170"/>
                  </a:cxn>
                  <a:cxn ang="0">
                    <a:pos x="54" y="180"/>
                  </a:cxn>
                  <a:cxn ang="0">
                    <a:pos x="50" y="202"/>
                  </a:cxn>
                  <a:cxn ang="0">
                    <a:pos x="60" y="194"/>
                  </a:cxn>
                  <a:cxn ang="0">
                    <a:pos x="62" y="197"/>
                  </a:cxn>
                  <a:cxn ang="0">
                    <a:pos x="141" y="75"/>
                  </a:cxn>
                  <a:cxn ang="0">
                    <a:pos x="138" y="77"/>
                  </a:cxn>
                  <a:cxn ang="0">
                    <a:pos x="138" y="84"/>
                  </a:cxn>
                  <a:cxn ang="0">
                    <a:pos x="148" y="61"/>
                  </a:cxn>
                  <a:cxn ang="0">
                    <a:pos x="144" y="69"/>
                  </a:cxn>
                  <a:cxn ang="0">
                    <a:pos x="182" y="17"/>
                  </a:cxn>
                  <a:cxn ang="0">
                    <a:pos x="178" y="20"/>
                  </a:cxn>
                  <a:cxn ang="0">
                    <a:pos x="179" y="40"/>
                  </a:cxn>
                  <a:cxn ang="0">
                    <a:pos x="182" y="17"/>
                  </a:cxn>
                  <a:cxn ang="0">
                    <a:pos x="185" y="9"/>
                  </a:cxn>
                  <a:cxn ang="0">
                    <a:pos x="189" y="0"/>
                  </a:cxn>
                </a:cxnLst>
                <a:rect l="0" t="0" r="r" b="b"/>
                <a:pathLst>
                  <a:path w="256" h="416">
                    <a:moveTo>
                      <a:pt x="255" y="321"/>
                    </a:moveTo>
                    <a:cubicBezTo>
                      <a:pt x="256" y="342"/>
                      <a:pt x="238" y="341"/>
                      <a:pt x="243" y="345"/>
                    </a:cubicBezTo>
                    <a:cubicBezTo>
                      <a:pt x="248" y="350"/>
                      <a:pt x="237" y="345"/>
                      <a:pt x="233" y="349"/>
                    </a:cubicBezTo>
                    <a:cubicBezTo>
                      <a:pt x="229" y="353"/>
                      <a:pt x="237" y="348"/>
                      <a:pt x="234" y="355"/>
                    </a:cubicBezTo>
                    <a:cubicBezTo>
                      <a:pt x="232" y="359"/>
                      <a:pt x="220" y="357"/>
                      <a:pt x="225" y="360"/>
                    </a:cubicBezTo>
                    <a:cubicBezTo>
                      <a:pt x="231" y="362"/>
                      <a:pt x="223" y="361"/>
                      <a:pt x="231" y="364"/>
                    </a:cubicBezTo>
                    <a:cubicBezTo>
                      <a:pt x="235" y="366"/>
                      <a:pt x="248" y="360"/>
                      <a:pt x="246" y="363"/>
                    </a:cubicBezTo>
                    <a:cubicBezTo>
                      <a:pt x="244" y="367"/>
                      <a:pt x="249" y="371"/>
                      <a:pt x="240" y="374"/>
                    </a:cubicBezTo>
                    <a:cubicBezTo>
                      <a:pt x="232" y="377"/>
                      <a:pt x="238" y="381"/>
                      <a:pt x="231" y="381"/>
                    </a:cubicBezTo>
                    <a:cubicBezTo>
                      <a:pt x="224" y="381"/>
                      <a:pt x="220" y="389"/>
                      <a:pt x="211" y="385"/>
                    </a:cubicBezTo>
                    <a:cubicBezTo>
                      <a:pt x="201" y="381"/>
                      <a:pt x="191" y="389"/>
                      <a:pt x="189" y="386"/>
                    </a:cubicBezTo>
                    <a:cubicBezTo>
                      <a:pt x="186" y="382"/>
                      <a:pt x="188" y="388"/>
                      <a:pt x="181" y="384"/>
                    </a:cubicBezTo>
                    <a:cubicBezTo>
                      <a:pt x="174" y="381"/>
                      <a:pt x="182" y="386"/>
                      <a:pt x="170" y="387"/>
                    </a:cubicBezTo>
                    <a:cubicBezTo>
                      <a:pt x="158" y="389"/>
                      <a:pt x="167" y="394"/>
                      <a:pt x="157" y="392"/>
                    </a:cubicBezTo>
                    <a:cubicBezTo>
                      <a:pt x="148" y="390"/>
                      <a:pt x="154" y="398"/>
                      <a:pt x="146" y="390"/>
                    </a:cubicBezTo>
                    <a:cubicBezTo>
                      <a:pt x="138" y="382"/>
                      <a:pt x="131" y="393"/>
                      <a:pt x="127" y="391"/>
                    </a:cubicBezTo>
                    <a:cubicBezTo>
                      <a:pt x="123" y="389"/>
                      <a:pt x="125" y="410"/>
                      <a:pt x="118" y="406"/>
                    </a:cubicBezTo>
                    <a:cubicBezTo>
                      <a:pt x="110" y="402"/>
                      <a:pt x="110" y="399"/>
                      <a:pt x="101" y="400"/>
                    </a:cubicBezTo>
                    <a:cubicBezTo>
                      <a:pt x="91" y="402"/>
                      <a:pt x="94" y="406"/>
                      <a:pt x="88" y="408"/>
                    </a:cubicBezTo>
                    <a:cubicBezTo>
                      <a:pt x="82" y="410"/>
                      <a:pt x="87" y="412"/>
                      <a:pt x="83" y="414"/>
                    </a:cubicBezTo>
                    <a:cubicBezTo>
                      <a:pt x="79" y="416"/>
                      <a:pt x="77" y="408"/>
                      <a:pt x="73" y="411"/>
                    </a:cubicBezTo>
                    <a:cubicBezTo>
                      <a:pt x="68" y="414"/>
                      <a:pt x="67" y="404"/>
                      <a:pt x="76" y="405"/>
                    </a:cubicBezTo>
                    <a:cubicBezTo>
                      <a:pt x="83" y="405"/>
                      <a:pt x="85" y="395"/>
                      <a:pt x="91" y="392"/>
                    </a:cubicBezTo>
                    <a:cubicBezTo>
                      <a:pt x="95" y="390"/>
                      <a:pt x="92" y="388"/>
                      <a:pt x="96" y="385"/>
                    </a:cubicBezTo>
                    <a:cubicBezTo>
                      <a:pt x="101" y="382"/>
                      <a:pt x="93" y="377"/>
                      <a:pt x="103" y="376"/>
                    </a:cubicBezTo>
                    <a:cubicBezTo>
                      <a:pt x="112" y="375"/>
                      <a:pt x="99" y="369"/>
                      <a:pt x="113" y="368"/>
                    </a:cubicBezTo>
                    <a:cubicBezTo>
                      <a:pt x="126" y="368"/>
                      <a:pt x="122" y="371"/>
                      <a:pt x="133" y="370"/>
                    </a:cubicBezTo>
                    <a:cubicBezTo>
                      <a:pt x="142" y="368"/>
                      <a:pt x="132" y="366"/>
                      <a:pt x="148" y="355"/>
                    </a:cubicBezTo>
                    <a:cubicBezTo>
                      <a:pt x="150" y="353"/>
                      <a:pt x="149" y="352"/>
                      <a:pt x="152" y="349"/>
                    </a:cubicBezTo>
                    <a:cubicBezTo>
                      <a:pt x="145" y="352"/>
                      <a:pt x="144" y="356"/>
                      <a:pt x="139" y="356"/>
                    </a:cubicBezTo>
                    <a:cubicBezTo>
                      <a:pt x="134" y="357"/>
                      <a:pt x="130" y="370"/>
                      <a:pt x="121" y="360"/>
                    </a:cubicBezTo>
                    <a:cubicBezTo>
                      <a:pt x="112" y="351"/>
                      <a:pt x="103" y="362"/>
                      <a:pt x="105" y="355"/>
                    </a:cubicBezTo>
                    <a:cubicBezTo>
                      <a:pt x="106" y="351"/>
                      <a:pt x="102" y="348"/>
                      <a:pt x="94" y="352"/>
                    </a:cubicBezTo>
                    <a:cubicBezTo>
                      <a:pt x="86" y="357"/>
                      <a:pt x="81" y="352"/>
                      <a:pt x="83" y="349"/>
                    </a:cubicBezTo>
                    <a:cubicBezTo>
                      <a:pt x="88" y="344"/>
                      <a:pt x="76" y="349"/>
                      <a:pt x="81" y="342"/>
                    </a:cubicBezTo>
                    <a:cubicBezTo>
                      <a:pt x="86" y="336"/>
                      <a:pt x="89" y="342"/>
                      <a:pt x="102" y="333"/>
                    </a:cubicBezTo>
                    <a:cubicBezTo>
                      <a:pt x="116" y="325"/>
                      <a:pt x="107" y="320"/>
                      <a:pt x="110" y="315"/>
                    </a:cubicBezTo>
                    <a:cubicBezTo>
                      <a:pt x="114" y="310"/>
                      <a:pt x="106" y="313"/>
                      <a:pt x="110" y="308"/>
                    </a:cubicBezTo>
                    <a:cubicBezTo>
                      <a:pt x="113" y="302"/>
                      <a:pt x="101" y="312"/>
                      <a:pt x="98" y="311"/>
                    </a:cubicBezTo>
                    <a:cubicBezTo>
                      <a:pt x="95" y="309"/>
                      <a:pt x="90" y="316"/>
                      <a:pt x="95" y="309"/>
                    </a:cubicBezTo>
                    <a:cubicBezTo>
                      <a:pt x="97" y="304"/>
                      <a:pt x="101" y="306"/>
                      <a:pt x="106" y="298"/>
                    </a:cubicBezTo>
                    <a:cubicBezTo>
                      <a:pt x="110" y="293"/>
                      <a:pt x="113" y="294"/>
                      <a:pt x="116" y="292"/>
                    </a:cubicBezTo>
                    <a:cubicBezTo>
                      <a:pt x="118" y="290"/>
                      <a:pt x="118" y="295"/>
                      <a:pt x="125" y="292"/>
                    </a:cubicBezTo>
                    <a:cubicBezTo>
                      <a:pt x="131" y="288"/>
                      <a:pt x="137" y="297"/>
                      <a:pt x="133" y="292"/>
                    </a:cubicBezTo>
                    <a:cubicBezTo>
                      <a:pt x="130" y="286"/>
                      <a:pt x="135" y="287"/>
                      <a:pt x="138" y="291"/>
                    </a:cubicBezTo>
                    <a:cubicBezTo>
                      <a:pt x="141" y="294"/>
                      <a:pt x="141" y="293"/>
                      <a:pt x="138" y="287"/>
                    </a:cubicBezTo>
                    <a:cubicBezTo>
                      <a:pt x="131" y="276"/>
                      <a:pt x="141" y="277"/>
                      <a:pt x="138" y="276"/>
                    </a:cubicBezTo>
                    <a:cubicBezTo>
                      <a:pt x="129" y="272"/>
                      <a:pt x="143" y="268"/>
                      <a:pt x="140" y="266"/>
                    </a:cubicBezTo>
                    <a:cubicBezTo>
                      <a:pt x="137" y="264"/>
                      <a:pt x="145" y="260"/>
                      <a:pt x="139" y="259"/>
                    </a:cubicBezTo>
                    <a:cubicBezTo>
                      <a:pt x="133" y="258"/>
                      <a:pt x="134" y="268"/>
                      <a:pt x="131" y="261"/>
                    </a:cubicBezTo>
                    <a:cubicBezTo>
                      <a:pt x="127" y="254"/>
                      <a:pt x="115" y="252"/>
                      <a:pt x="124" y="239"/>
                    </a:cubicBezTo>
                    <a:cubicBezTo>
                      <a:pt x="133" y="227"/>
                      <a:pt x="126" y="237"/>
                      <a:pt x="131" y="231"/>
                    </a:cubicBezTo>
                    <a:cubicBezTo>
                      <a:pt x="133" y="228"/>
                      <a:pt x="124" y="229"/>
                      <a:pt x="123" y="231"/>
                    </a:cubicBezTo>
                    <a:cubicBezTo>
                      <a:pt x="121" y="237"/>
                      <a:pt x="120" y="228"/>
                      <a:pt x="116" y="235"/>
                    </a:cubicBezTo>
                    <a:cubicBezTo>
                      <a:pt x="111" y="242"/>
                      <a:pt x="101" y="229"/>
                      <a:pt x="103" y="234"/>
                    </a:cubicBezTo>
                    <a:cubicBezTo>
                      <a:pt x="104" y="239"/>
                      <a:pt x="103" y="243"/>
                      <a:pt x="100" y="239"/>
                    </a:cubicBezTo>
                    <a:cubicBezTo>
                      <a:pt x="95" y="234"/>
                      <a:pt x="86" y="230"/>
                      <a:pt x="89" y="238"/>
                    </a:cubicBezTo>
                    <a:cubicBezTo>
                      <a:pt x="92" y="247"/>
                      <a:pt x="81" y="232"/>
                      <a:pt x="83" y="229"/>
                    </a:cubicBezTo>
                    <a:cubicBezTo>
                      <a:pt x="86" y="225"/>
                      <a:pt x="89" y="236"/>
                      <a:pt x="88" y="227"/>
                    </a:cubicBezTo>
                    <a:cubicBezTo>
                      <a:pt x="87" y="217"/>
                      <a:pt x="102" y="213"/>
                      <a:pt x="94" y="205"/>
                    </a:cubicBezTo>
                    <a:cubicBezTo>
                      <a:pt x="85" y="196"/>
                      <a:pt x="90" y="194"/>
                      <a:pt x="98" y="193"/>
                    </a:cubicBezTo>
                    <a:cubicBezTo>
                      <a:pt x="85" y="183"/>
                      <a:pt x="91" y="198"/>
                      <a:pt x="86" y="194"/>
                    </a:cubicBezTo>
                    <a:cubicBezTo>
                      <a:pt x="82" y="190"/>
                      <a:pt x="86" y="198"/>
                      <a:pt x="81" y="195"/>
                    </a:cubicBezTo>
                    <a:cubicBezTo>
                      <a:pt x="77" y="193"/>
                      <a:pt x="84" y="185"/>
                      <a:pt x="78" y="189"/>
                    </a:cubicBezTo>
                    <a:cubicBezTo>
                      <a:pt x="73" y="194"/>
                      <a:pt x="82" y="197"/>
                      <a:pt x="79" y="200"/>
                    </a:cubicBezTo>
                    <a:cubicBezTo>
                      <a:pt x="73" y="204"/>
                      <a:pt x="75" y="220"/>
                      <a:pt x="69" y="218"/>
                    </a:cubicBezTo>
                    <a:cubicBezTo>
                      <a:pt x="64" y="215"/>
                      <a:pt x="77" y="196"/>
                      <a:pt x="74" y="198"/>
                    </a:cubicBezTo>
                    <a:cubicBezTo>
                      <a:pt x="72" y="201"/>
                      <a:pt x="71" y="201"/>
                      <a:pt x="71" y="197"/>
                    </a:cubicBezTo>
                    <a:cubicBezTo>
                      <a:pt x="72" y="193"/>
                      <a:pt x="68" y="193"/>
                      <a:pt x="72" y="188"/>
                    </a:cubicBezTo>
                    <a:cubicBezTo>
                      <a:pt x="75" y="183"/>
                      <a:pt x="70" y="180"/>
                      <a:pt x="74" y="178"/>
                    </a:cubicBezTo>
                    <a:cubicBezTo>
                      <a:pt x="77" y="176"/>
                      <a:pt x="75" y="172"/>
                      <a:pt x="78" y="167"/>
                    </a:cubicBezTo>
                    <a:cubicBezTo>
                      <a:pt x="81" y="162"/>
                      <a:pt x="80" y="162"/>
                      <a:pt x="75" y="168"/>
                    </a:cubicBezTo>
                    <a:cubicBezTo>
                      <a:pt x="69" y="173"/>
                      <a:pt x="71" y="168"/>
                      <a:pt x="67" y="169"/>
                    </a:cubicBezTo>
                    <a:cubicBezTo>
                      <a:pt x="64" y="169"/>
                      <a:pt x="60" y="166"/>
                      <a:pt x="65" y="165"/>
                    </a:cubicBezTo>
                    <a:cubicBezTo>
                      <a:pt x="70" y="165"/>
                      <a:pt x="74" y="162"/>
                      <a:pt x="64" y="164"/>
                    </a:cubicBezTo>
                    <a:cubicBezTo>
                      <a:pt x="53" y="165"/>
                      <a:pt x="57" y="159"/>
                      <a:pt x="61" y="160"/>
                    </a:cubicBezTo>
                    <a:cubicBezTo>
                      <a:pt x="65" y="162"/>
                      <a:pt x="70" y="157"/>
                      <a:pt x="67" y="156"/>
                    </a:cubicBezTo>
                    <a:cubicBezTo>
                      <a:pt x="61" y="156"/>
                      <a:pt x="71" y="154"/>
                      <a:pt x="69" y="151"/>
                    </a:cubicBezTo>
                    <a:cubicBezTo>
                      <a:pt x="66" y="148"/>
                      <a:pt x="69" y="150"/>
                      <a:pt x="72" y="144"/>
                    </a:cubicBezTo>
                    <a:cubicBezTo>
                      <a:pt x="75" y="137"/>
                      <a:pt x="68" y="142"/>
                      <a:pt x="67" y="136"/>
                    </a:cubicBezTo>
                    <a:cubicBezTo>
                      <a:pt x="66" y="126"/>
                      <a:pt x="71" y="128"/>
                      <a:pt x="68" y="122"/>
                    </a:cubicBezTo>
                    <a:cubicBezTo>
                      <a:pt x="65" y="116"/>
                      <a:pt x="72" y="118"/>
                      <a:pt x="76" y="118"/>
                    </a:cubicBezTo>
                    <a:cubicBezTo>
                      <a:pt x="80" y="118"/>
                      <a:pt x="80" y="114"/>
                      <a:pt x="77" y="111"/>
                    </a:cubicBezTo>
                    <a:cubicBezTo>
                      <a:pt x="74" y="108"/>
                      <a:pt x="86" y="113"/>
                      <a:pt x="79" y="105"/>
                    </a:cubicBezTo>
                    <a:cubicBezTo>
                      <a:pt x="74" y="99"/>
                      <a:pt x="91" y="109"/>
                      <a:pt x="85" y="102"/>
                    </a:cubicBezTo>
                    <a:cubicBezTo>
                      <a:pt x="78" y="94"/>
                      <a:pt x="88" y="101"/>
                      <a:pt x="86" y="94"/>
                    </a:cubicBezTo>
                    <a:cubicBezTo>
                      <a:pt x="85" y="87"/>
                      <a:pt x="89" y="88"/>
                      <a:pt x="94" y="91"/>
                    </a:cubicBezTo>
                    <a:cubicBezTo>
                      <a:pt x="98" y="94"/>
                      <a:pt x="98" y="89"/>
                      <a:pt x="104" y="91"/>
                    </a:cubicBezTo>
                    <a:cubicBezTo>
                      <a:pt x="109" y="94"/>
                      <a:pt x="117" y="88"/>
                      <a:pt x="123" y="89"/>
                    </a:cubicBezTo>
                    <a:cubicBezTo>
                      <a:pt x="129" y="90"/>
                      <a:pt x="122" y="86"/>
                      <a:pt x="132" y="87"/>
                    </a:cubicBezTo>
                    <a:cubicBezTo>
                      <a:pt x="141" y="87"/>
                      <a:pt x="133" y="91"/>
                      <a:pt x="136" y="94"/>
                    </a:cubicBezTo>
                    <a:cubicBezTo>
                      <a:pt x="139" y="98"/>
                      <a:pt x="116" y="116"/>
                      <a:pt x="111" y="119"/>
                    </a:cubicBezTo>
                    <a:cubicBezTo>
                      <a:pt x="107" y="122"/>
                      <a:pt x="121" y="117"/>
                      <a:pt x="117" y="121"/>
                    </a:cubicBezTo>
                    <a:cubicBezTo>
                      <a:pt x="113" y="126"/>
                      <a:pt x="107" y="131"/>
                      <a:pt x="113" y="130"/>
                    </a:cubicBezTo>
                    <a:cubicBezTo>
                      <a:pt x="119" y="128"/>
                      <a:pt x="120" y="122"/>
                      <a:pt x="137" y="125"/>
                    </a:cubicBezTo>
                    <a:cubicBezTo>
                      <a:pt x="154" y="127"/>
                      <a:pt x="161" y="121"/>
                      <a:pt x="165" y="129"/>
                    </a:cubicBezTo>
                    <a:cubicBezTo>
                      <a:pt x="170" y="136"/>
                      <a:pt x="164" y="133"/>
                      <a:pt x="156" y="153"/>
                    </a:cubicBezTo>
                    <a:cubicBezTo>
                      <a:pt x="149" y="174"/>
                      <a:pt x="145" y="174"/>
                      <a:pt x="140" y="172"/>
                    </a:cubicBezTo>
                    <a:cubicBezTo>
                      <a:pt x="135" y="171"/>
                      <a:pt x="142" y="173"/>
                      <a:pt x="141" y="176"/>
                    </a:cubicBezTo>
                    <a:cubicBezTo>
                      <a:pt x="140" y="178"/>
                      <a:pt x="152" y="178"/>
                      <a:pt x="145" y="182"/>
                    </a:cubicBezTo>
                    <a:cubicBezTo>
                      <a:pt x="138" y="185"/>
                      <a:pt x="138" y="181"/>
                      <a:pt x="136" y="185"/>
                    </a:cubicBezTo>
                    <a:cubicBezTo>
                      <a:pt x="134" y="190"/>
                      <a:pt x="122" y="190"/>
                      <a:pt x="130" y="191"/>
                    </a:cubicBezTo>
                    <a:cubicBezTo>
                      <a:pt x="144" y="194"/>
                      <a:pt x="135" y="184"/>
                      <a:pt x="150" y="190"/>
                    </a:cubicBezTo>
                    <a:cubicBezTo>
                      <a:pt x="164" y="196"/>
                      <a:pt x="161" y="200"/>
                      <a:pt x="167" y="204"/>
                    </a:cubicBezTo>
                    <a:cubicBezTo>
                      <a:pt x="174" y="209"/>
                      <a:pt x="169" y="214"/>
                      <a:pt x="177" y="231"/>
                    </a:cubicBezTo>
                    <a:cubicBezTo>
                      <a:pt x="184" y="247"/>
                      <a:pt x="181" y="242"/>
                      <a:pt x="191" y="246"/>
                    </a:cubicBezTo>
                    <a:cubicBezTo>
                      <a:pt x="202" y="249"/>
                      <a:pt x="197" y="256"/>
                      <a:pt x="205" y="258"/>
                    </a:cubicBezTo>
                    <a:cubicBezTo>
                      <a:pt x="212" y="261"/>
                      <a:pt x="203" y="264"/>
                      <a:pt x="211" y="274"/>
                    </a:cubicBezTo>
                    <a:cubicBezTo>
                      <a:pt x="219" y="283"/>
                      <a:pt x="214" y="283"/>
                      <a:pt x="208" y="279"/>
                    </a:cubicBezTo>
                    <a:cubicBezTo>
                      <a:pt x="201" y="274"/>
                      <a:pt x="200" y="277"/>
                      <a:pt x="208" y="282"/>
                    </a:cubicBezTo>
                    <a:cubicBezTo>
                      <a:pt x="217" y="287"/>
                      <a:pt x="224" y="299"/>
                      <a:pt x="218" y="301"/>
                    </a:cubicBezTo>
                    <a:cubicBezTo>
                      <a:pt x="213" y="304"/>
                      <a:pt x="209" y="308"/>
                      <a:pt x="214" y="308"/>
                    </a:cubicBezTo>
                    <a:cubicBezTo>
                      <a:pt x="218" y="308"/>
                      <a:pt x="218" y="315"/>
                      <a:pt x="223" y="307"/>
                    </a:cubicBezTo>
                    <a:cubicBezTo>
                      <a:pt x="227" y="299"/>
                      <a:pt x="254" y="304"/>
                      <a:pt x="255" y="321"/>
                    </a:cubicBezTo>
                    <a:close/>
                    <a:moveTo>
                      <a:pt x="71" y="240"/>
                    </a:moveTo>
                    <a:cubicBezTo>
                      <a:pt x="68" y="242"/>
                      <a:pt x="61" y="242"/>
                      <a:pt x="66" y="240"/>
                    </a:cubicBezTo>
                    <a:cubicBezTo>
                      <a:pt x="71" y="237"/>
                      <a:pt x="72" y="234"/>
                      <a:pt x="68" y="234"/>
                    </a:cubicBezTo>
                    <a:cubicBezTo>
                      <a:pt x="65" y="234"/>
                      <a:pt x="64" y="226"/>
                      <a:pt x="60" y="221"/>
                    </a:cubicBezTo>
                    <a:cubicBezTo>
                      <a:pt x="57" y="217"/>
                      <a:pt x="48" y="222"/>
                      <a:pt x="42" y="222"/>
                    </a:cubicBezTo>
                    <a:cubicBezTo>
                      <a:pt x="36" y="222"/>
                      <a:pt x="41" y="226"/>
                      <a:pt x="32" y="227"/>
                    </a:cubicBezTo>
                    <a:cubicBezTo>
                      <a:pt x="23" y="230"/>
                      <a:pt x="31" y="238"/>
                      <a:pt x="21" y="239"/>
                    </a:cubicBezTo>
                    <a:cubicBezTo>
                      <a:pt x="11" y="240"/>
                      <a:pt x="26" y="241"/>
                      <a:pt x="14" y="246"/>
                    </a:cubicBezTo>
                    <a:cubicBezTo>
                      <a:pt x="0" y="252"/>
                      <a:pt x="33" y="266"/>
                      <a:pt x="34" y="258"/>
                    </a:cubicBezTo>
                    <a:cubicBezTo>
                      <a:pt x="34" y="252"/>
                      <a:pt x="39" y="246"/>
                      <a:pt x="41" y="254"/>
                    </a:cubicBezTo>
                    <a:cubicBezTo>
                      <a:pt x="43" y="261"/>
                      <a:pt x="46" y="257"/>
                      <a:pt x="47" y="262"/>
                    </a:cubicBezTo>
                    <a:cubicBezTo>
                      <a:pt x="48" y="268"/>
                      <a:pt x="48" y="264"/>
                      <a:pt x="56" y="262"/>
                    </a:cubicBezTo>
                    <a:cubicBezTo>
                      <a:pt x="63" y="261"/>
                      <a:pt x="59" y="270"/>
                      <a:pt x="66" y="260"/>
                    </a:cubicBezTo>
                    <a:cubicBezTo>
                      <a:pt x="70" y="254"/>
                      <a:pt x="73" y="258"/>
                      <a:pt x="73" y="255"/>
                    </a:cubicBezTo>
                    <a:cubicBezTo>
                      <a:pt x="73" y="251"/>
                      <a:pt x="68" y="254"/>
                      <a:pt x="70" y="252"/>
                    </a:cubicBezTo>
                    <a:cubicBezTo>
                      <a:pt x="72" y="250"/>
                      <a:pt x="72" y="243"/>
                      <a:pt x="73" y="247"/>
                    </a:cubicBezTo>
                    <a:cubicBezTo>
                      <a:pt x="74" y="252"/>
                      <a:pt x="76" y="254"/>
                      <a:pt x="77" y="250"/>
                    </a:cubicBezTo>
                    <a:cubicBezTo>
                      <a:pt x="78" y="247"/>
                      <a:pt x="75" y="239"/>
                      <a:pt x="71" y="240"/>
                    </a:cubicBezTo>
                    <a:close/>
                    <a:moveTo>
                      <a:pt x="95" y="264"/>
                    </a:moveTo>
                    <a:cubicBezTo>
                      <a:pt x="101" y="266"/>
                      <a:pt x="107" y="255"/>
                      <a:pt x="102" y="251"/>
                    </a:cubicBezTo>
                    <a:cubicBezTo>
                      <a:pt x="101" y="249"/>
                      <a:pt x="89" y="263"/>
                      <a:pt x="95" y="264"/>
                    </a:cubicBezTo>
                    <a:close/>
                    <a:moveTo>
                      <a:pt x="98" y="290"/>
                    </a:moveTo>
                    <a:cubicBezTo>
                      <a:pt x="95" y="294"/>
                      <a:pt x="102" y="300"/>
                      <a:pt x="106" y="294"/>
                    </a:cubicBezTo>
                    <a:cubicBezTo>
                      <a:pt x="110" y="289"/>
                      <a:pt x="102" y="283"/>
                      <a:pt x="98" y="290"/>
                    </a:cubicBezTo>
                    <a:close/>
                    <a:moveTo>
                      <a:pt x="79" y="203"/>
                    </a:moveTo>
                    <a:cubicBezTo>
                      <a:pt x="77" y="208"/>
                      <a:pt x="79" y="212"/>
                      <a:pt x="84" y="212"/>
                    </a:cubicBezTo>
                    <a:cubicBezTo>
                      <a:pt x="88" y="212"/>
                      <a:pt x="82" y="198"/>
                      <a:pt x="79" y="203"/>
                    </a:cubicBezTo>
                    <a:close/>
                    <a:moveTo>
                      <a:pt x="174" y="390"/>
                    </a:moveTo>
                    <a:cubicBezTo>
                      <a:pt x="181" y="396"/>
                      <a:pt x="187" y="392"/>
                      <a:pt x="184" y="389"/>
                    </a:cubicBezTo>
                    <a:cubicBezTo>
                      <a:pt x="181" y="387"/>
                      <a:pt x="179" y="387"/>
                      <a:pt x="174" y="390"/>
                    </a:cubicBezTo>
                    <a:close/>
                    <a:moveTo>
                      <a:pt x="56" y="102"/>
                    </a:moveTo>
                    <a:cubicBezTo>
                      <a:pt x="59" y="100"/>
                      <a:pt x="59" y="94"/>
                      <a:pt x="58" y="93"/>
                    </a:cubicBezTo>
                    <a:cubicBezTo>
                      <a:pt x="57" y="92"/>
                      <a:pt x="51" y="97"/>
                      <a:pt x="44" y="100"/>
                    </a:cubicBezTo>
                    <a:cubicBezTo>
                      <a:pt x="42" y="101"/>
                      <a:pt x="45" y="104"/>
                      <a:pt x="43" y="106"/>
                    </a:cubicBezTo>
                    <a:cubicBezTo>
                      <a:pt x="41" y="109"/>
                      <a:pt x="40" y="103"/>
                      <a:pt x="38" y="104"/>
                    </a:cubicBezTo>
                    <a:cubicBezTo>
                      <a:pt x="36" y="106"/>
                      <a:pt x="33" y="109"/>
                      <a:pt x="37" y="111"/>
                    </a:cubicBezTo>
                    <a:cubicBezTo>
                      <a:pt x="41" y="114"/>
                      <a:pt x="31" y="113"/>
                      <a:pt x="40" y="116"/>
                    </a:cubicBezTo>
                    <a:cubicBezTo>
                      <a:pt x="46" y="117"/>
                      <a:pt x="33" y="117"/>
                      <a:pt x="36" y="122"/>
                    </a:cubicBezTo>
                    <a:cubicBezTo>
                      <a:pt x="40" y="127"/>
                      <a:pt x="39" y="121"/>
                      <a:pt x="42" y="121"/>
                    </a:cubicBezTo>
                    <a:cubicBezTo>
                      <a:pt x="46" y="121"/>
                      <a:pt x="43" y="119"/>
                      <a:pt x="46" y="117"/>
                    </a:cubicBezTo>
                    <a:cubicBezTo>
                      <a:pt x="49" y="115"/>
                      <a:pt x="52" y="116"/>
                      <a:pt x="52" y="114"/>
                    </a:cubicBezTo>
                    <a:cubicBezTo>
                      <a:pt x="51" y="112"/>
                      <a:pt x="56" y="112"/>
                      <a:pt x="53" y="110"/>
                    </a:cubicBezTo>
                    <a:cubicBezTo>
                      <a:pt x="51" y="109"/>
                      <a:pt x="54" y="108"/>
                      <a:pt x="53" y="106"/>
                    </a:cubicBezTo>
                    <a:cubicBezTo>
                      <a:pt x="52" y="104"/>
                      <a:pt x="56" y="107"/>
                      <a:pt x="59" y="104"/>
                    </a:cubicBezTo>
                    <a:cubicBezTo>
                      <a:pt x="63" y="102"/>
                      <a:pt x="53" y="105"/>
                      <a:pt x="56" y="102"/>
                    </a:cubicBezTo>
                    <a:close/>
                    <a:moveTo>
                      <a:pt x="34" y="125"/>
                    </a:moveTo>
                    <a:cubicBezTo>
                      <a:pt x="32" y="127"/>
                      <a:pt x="29" y="124"/>
                      <a:pt x="26" y="127"/>
                    </a:cubicBezTo>
                    <a:cubicBezTo>
                      <a:pt x="24" y="129"/>
                      <a:pt x="34" y="134"/>
                      <a:pt x="37" y="129"/>
                    </a:cubicBezTo>
                    <a:cubicBezTo>
                      <a:pt x="40" y="125"/>
                      <a:pt x="35" y="124"/>
                      <a:pt x="34" y="125"/>
                    </a:cubicBezTo>
                    <a:close/>
                    <a:moveTo>
                      <a:pt x="31" y="137"/>
                    </a:moveTo>
                    <a:cubicBezTo>
                      <a:pt x="25" y="135"/>
                      <a:pt x="27" y="149"/>
                      <a:pt x="31" y="149"/>
                    </a:cubicBezTo>
                    <a:cubicBezTo>
                      <a:pt x="35" y="148"/>
                      <a:pt x="29" y="144"/>
                      <a:pt x="31" y="143"/>
                    </a:cubicBezTo>
                    <a:cubicBezTo>
                      <a:pt x="33" y="141"/>
                      <a:pt x="33" y="138"/>
                      <a:pt x="31" y="137"/>
                    </a:cubicBezTo>
                    <a:close/>
                    <a:moveTo>
                      <a:pt x="62" y="141"/>
                    </a:moveTo>
                    <a:cubicBezTo>
                      <a:pt x="58" y="140"/>
                      <a:pt x="59" y="125"/>
                      <a:pt x="56" y="125"/>
                    </a:cubicBezTo>
                    <a:cubicBezTo>
                      <a:pt x="52" y="124"/>
                      <a:pt x="55" y="132"/>
                      <a:pt x="53" y="134"/>
                    </a:cubicBezTo>
                    <a:cubicBezTo>
                      <a:pt x="52" y="135"/>
                      <a:pt x="49" y="127"/>
                      <a:pt x="47" y="129"/>
                    </a:cubicBezTo>
                    <a:cubicBezTo>
                      <a:pt x="45" y="131"/>
                      <a:pt x="48" y="132"/>
                      <a:pt x="48" y="134"/>
                    </a:cubicBezTo>
                    <a:cubicBezTo>
                      <a:pt x="48" y="135"/>
                      <a:pt x="40" y="133"/>
                      <a:pt x="46" y="138"/>
                    </a:cubicBezTo>
                    <a:cubicBezTo>
                      <a:pt x="48" y="140"/>
                      <a:pt x="48" y="136"/>
                      <a:pt x="51" y="138"/>
                    </a:cubicBezTo>
                    <a:cubicBezTo>
                      <a:pt x="54" y="141"/>
                      <a:pt x="49" y="139"/>
                      <a:pt x="53" y="144"/>
                    </a:cubicBezTo>
                    <a:cubicBezTo>
                      <a:pt x="56" y="147"/>
                      <a:pt x="57" y="144"/>
                      <a:pt x="62" y="145"/>
                    </a:cubicBezTo>
                    <a:cubicBezTo>
                      <a:pt x="67" y="145"/>
                      <a:pt x="60" y="150"/>
                      <a:pt x="62" y="151"/>
                    </a:cubicBezTo>
                    <a:cubicBezTo>
                      <a:pt x="64" y="153"/>
                      <a:pt x="70" y="145"/>
                      <a:pt x="70" y="142"/>
                    </a:cubicBezTo>
                    <a:cubicBezTo>
                      <a:pt x="71" y="140"/>
                      <a:pt x="66" y="142"/>
                      <a:pt x="62" y="141"/>
                    </a:cubicBezTo>
                    <a:close/>
                    <a:moveTo>
                      <a:pt x="64" y="170"/>
                    </a:moveTo>
                    <a:cubicBezTo>
                      <a:pt x="59" y="169"/>
                      <a:pt x="60" y="164"/>
                      <a:pt x="56" y="167"/>
                    </a:cubicBezTo>
                    <a:cubicBezTo>
                      <a:pt x="53" y="171"/>
                      <a:pt x="54" y="170"/>
                      <a:pt x="59" y="172"/>
                    </a:cubicBezTo>
                    <a:cubicBezTo>
                      <a:pt x="62" y="174"/>
                      <a:pt x="57" y="174"/>
                      <a:pt x="58" y="177"/>
                    </a:cubicBezTo>
                    <a:cubicBezTo>
                      <a:pt x="59" y="179"/>
                      <a:pt x="54" y="176"/>
                      <a:pt x="54" y="180"/>
                    </a:cubicBezTo>
                    <a:cubicBezTo>
                      <a:pt x="54" y="183"/>
                      <a:pt x="62" y="179"/>
                      <a:pt x="68" y="178"/>
                    </a:cubicBezTo>
                    <a:cubicBezTo>
                      <a:pt x="74" y="177"/>
                      <a:pt x="70" y="172"/>
                      <a:pt x="64" y="170"/>
                    </a:cubicBezTo>
                    <a:close/>
                    <a:moveTo>
                      <a:pt x="55" y="196"/>
                    </a:moveTo>
                    <a:cubicBezTo>
                      <a:pt x="54" y="193"/>
                      <a:pt x="47" y="200"/>
                      <a:pt x="50" y="202"/>
                    </a:cubicBezTo>
                    <a:cubicBezTo>
                      <a:pt x="52" y="204"/>
                      <a:pt x="55" y="197"/>
                      <a:pt x="56" y="201"/>
                    </a:cubicBezTo>
                    <a:cubicBezTo>
                      <a:pt x="57" y="205"/>
                      <a:pt x="53" y="205"/>
                      <a:pt x="55" y="206"/>
                    </a:cubicBezTo>
                    <a:cubicBezTo>
                      <a:pt x="56" y="208"/>
                      <a:pt x="57" y="206"/>
                      <a:pt x="60" y="204"/>
                    </a:cubicBezTo>
                    <a:cubicBezTo>
                      <a:pt x="64" y="202"/>
                      <a:pt x="60" y="199"/>
                      <a:pt x="60" y="194"/>
                    </a:cubicBezTo>
                    <a:cubicBezTo>
                      <a:pt x="59" y="190"/>
                      <a:pt x="56" y="198"/>
                      <a:pt x="55" y="196"/>
                    </a:cubicBezTo>
                    <a:close/>
                    <a:moveTo>
                      <a:pt x="62" y="197"/>
                    </a:moveTo>
                    <a:cubicBezTo>
                      <a:pt x="64" y="200"/>
                      <a:pt x="72" y="183"/>
                      <a:pt x="69" y="185"/>
                    </a:cubicBezTo>
                    <a:cubicBezTo>
                      <a:pt x="66" y="186"/>
                      <a:pt x="60" y="193"/>
                      <a:pt x="62" y="197"/>
                    </a:cubicBezTo>
                    <a:close/>
                    <a:moveTo>
                      <a:pt x="128" y="77"/>
                    </a:moveTo>
                    <a:cubicBezTo>
                      <a:pt x="126" y="77"/>
                      <a:pt x="128" y="83"/>
                      <a:pt x="132" y="83"/>
                    </a:cubicBezTo>
                    <a:cubicBezTo>
                      <a:pt x="136" y="83"/>
                      <a:pt x="130" y="76"/>
                      <a:pt x="128" y="77"/>
                    </a:cubicBezTo>
                    <a:close/>
                    <a:moveTo>
                      <a:pt x="141" y="75"/>
                    </a:moveTo>
                    <a:cubicBezTo>
                      <a:pt x="139" y="72"/>
                      <a:pt x="134" y="75"/>
                      <a:pt x="136" y="72"/>
                    </a:cubicBezTo>
                    <a:cubicBezTo>
                      <a:pt x="138" y="69"/>
                      <a:pt x="136" y="69"/>
                      <a:pt x="133" y="68"/>
                    </a:cubicBezTo>
                    <a:cubicBezTo>
                      <a:pt x="130" y="66"/>
                      <a:pt x="128" y="72"/>
                      <a:pt x="130" y="75"/>
                    </a:cubicBezTo>
                    <a:cubicBezTo>
                      <a:pt x="133" y="79"/>
                      <a:pt x="136" y="75"/>
                      <a:pt x="138" y="77"/>
                    </a:cubicBezTo>
                    <a:cubicBezTo>
                      <a:pt x="140" y="80"/>
                      <a:pt x="144" y="76"/>
                      <a:pt x="143" y="75"/>
                    </a:cubicBezTo>
                    <a:cubicBezTo>
                      <a:pt x="142" y="74"/>
                      <a:pt x="142" y="78"/>
                      <a:pt x="141" y="75"/>
                    </a:cubicBezTo>
                    <a:close/>
                    <a:moveTo>
                      <a:pt x="137" y="80"/>
                    </a:moveTo>
                    <a:cubicBezTo>
                      <a:pt x="136" y="81"/>
                      <a:pt x="137" y="84"/>
                      <a:pt x="138" y="84"/>
                    </a:cubicBezTo>
                    <a:cubicBezTo>
                      <a:pt x="140" y="84"/>
                      <a:pt x="139" y="80"/>
                      <a:pt x="137" y="80"/>
                    </a:cubicBezTo>
                    <a:close/>
                    <a:moveTo>
                      <a:pt x="143" y="65"/>
                    </a:moveTo>
                    <a:cubicBezTo>
                      <a:pt x="143" y="66"/>
                      <a:pt x="145" y="64"/>
                      <a:pt x="146" y="65"/>
                    </a:cubicBezTo>
                    <a:cubicBezTo>
                      <a:pt x="148" y="65"/>
                      <a:pt x="151" y="60"/>
                      <a:pt x="148" y="61"/>
                    </a:cubicBezTo>
                    <a:cubicBezTo>
                      <a:pt x="146" y="63"/>
                      <a:pt x="145" y="59"/>
                      <a:pt x="143" y="65"/>
                    </a:cubicBezTo>
                    <a:close/>
                    <a:moveTo>
                      <a:pt x="144" y="69"/>
                    </a:moveTo>
                    <a:cubicBezTo>
                      <a:pt x="143" y="71"/>
                      <a:pt x="146" y="71"/>
                      <a:pt x="147" y="70"/>
                    </a:cubicBezTo>
                    <a:cubicBezTo>
                      <a:pt x="147" y="69"/>
                      <a:pt x="144" y="65"/>
                      <a:pt x="144" y="69"/>
                    </a:cubicBezTo>
                    <a:close/>
                    <a:moveTo>
                      <a:pt x="136" y="59"/>
                    </a:moveTo>
                    <a:cubicBezTo>
                      <a:pt x="135" y="61"/>
                      <a:pt x="139" y="64"/>
                      <a:pt x="140" y="64"/>
                    </a:cubicBezTo>
                    <a:cubicBezTo>
                      <a:pt x="141" y="63"/>
                      <a:pt x="138" y="58"/>
                      <a:pt x="136" y="59"/>
                    </a:cubicBezTo>
                    <a:close/>
                    <a:moveTo>
                      <a:pt x="182" y="17"/>
                    </a:moveTo>
                    <a:cubicBezTo>
                      <a:pt x="183" y="15"/>
                      <a:pt x="181" y="12"/>
                      <a:pt x="180" y="16"/>
                    </a:cubicBezTo>
                    <a:cubicBezTo>
                      <a:pt x="179" y="19"/>
                      <a:pt x="178" y="14"/>
                      <a:pt x="179" y="10"/>
                    </a:cubicBezTo>
                    <a:cubicBezTo>
                      <a:pt x="180" y="5"/>
                      <a:pt x="169" y="15"/>
                      <a:pt x="171" y="15"/>
                    </a:cubicBezTo>
                    <a:cubicBezTo>
                      <a:pt x="174" y="15"/>
                      <a:pt x="179" y="18"/>
                      <a:pt x="178" y="20"/>
                    </a:cubicBezTo>
                    <a:cubicBezTo>
                      <a:pt x="176" y="23"/>
                      <a:pt x="170" y="20"/>
                      <a:pt x="170" y="24"/>
                    </a:cubicBezTo>
                    <a:cubicBezTo>
                      <a:pt x="170" y="29"/>
                      <a:pt x="172" y="24"/>
                      <a:pt x="174" y="27"/>
                    </a:cubicBezTo>
                    <a:cubicBezTo>
                      <a:pt x="176" y="30"/>
                      <a:pt x="176" y="24"/>
                      <a:pt x="179" y="27"/>
                    </a:cubicBezTo>
                    <a:cubicBezTo>
                      <a:pt x="182" y="29"/>
                      <a:pt x="175" y="36"/>
                      <a:pt x="179" y="40"/>
                    </a:cubicBezTo>
                    <a:cubicBezTo>
                      <a:pt x="181" y="43"/>
                      <a:pt x="180" y="36"/>
                      <a:pt x="181" y="34"/>
                    </a:cubicBezTo>
                    <a:cubicBezTo>
                      <a:pt x="183" y="32"/>
                      <a:pt x="183" y="29"/>
                      <a:pt x="182" y="27"/>
                    </a:cubicBezTo>
                    <a:cubicBezTo>
                      <a:pt x="181" y="24"/>
                      <a:pt x="183" y="24"/>
                      <a:pt x="184" y="18"/>
                    </a:cubicBezTo>
                    <a:cubicBezTo>
                      <a:pt x="186" y="12"/>
                      <a:pt x="182" y="20"/>
                      <a:pt x="182" y="17"/>
                    </a:cubicBezTo>
                    <a:close/>
                    <a:moveTo>
                      <a:pt x="185" y="4"/>
                    </a:moveTo>
                    <a:cubicBezTo>
                      <a:pt x="183" y="4"/>
                      <a:pt x="184" y="7"/>
                      <a:pt x="182" y="8"/>
                    </a:cubicBezTo>
                    <a:cubicBezTo>
                      <a:pt x="181" y="9"/>
                      <a:pt x="181" y="10"/>
                      <a:pt x="183" y="13"/>
                    </a:cubicBezTo>
                    <a:cubicBezTo>
                      <a:pt x="184" y="16"/>
                      <a:pt x="184" y="10"/>
                      <a:pt x="185" y="9"/>
                    </a:cubicBezTo>
                    <a:cubicBezTo>
                      <a:pt x="187" y="8"/>
                      <a:pt x="186" y="5"/>
                      <a:pt x="185" y="4"/>
                    </a:cubicBezTo>
                    <a:close/>
                    <a:moveTo>
                      <a:pt x="189" y="0"/>
                    </a:moveTo>
                    <a:cubicBezTo>
                      <a:pt x="187" y="0"/>
                      <a:pt x="186" y="4"/>
                      <a:pt x="189" y="6"/>
                    </a:cubicBezTo>
                    <a:cubicBezTo>
                      <a:pt x="191" y="7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49" name="Freeform 72"/>
              <p:cNvSpPr>
                <a:spLocks/>
              </p:cNvSpPr>
              <p:nvPr/>
            </p:nvSpPr>
            <p:spPr bwMode="gray">
              <a:xfrm>
                <a:off x="4530279" y="1371028"/>
                <a:ext cx="39358" cy="27937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7" y="7"/>
                  </a:cxn>
                  <a:cxn ang="0">
                    <a:pos x="10" y="3"/>
                  </a:cxn>
                  <a:cxn ang="0">
                    <a:pos x="3" y="2"/>
                  </a:cxn>
                </a:cxnLst>
                <a:rect l="0" t="0" r="r" b="b"/>
                <a:pathLst>
                  <a:path w="13" h="9">
                    <a:moveTo>
                      <a:pt x="3" y="2"/>
                    </a:moveTo>
                    <a:cubicBezTo>
                      <a:pt x="0" y="2"/>
                      <a:pt x="3" y="5"/>
                      <a:pt x="7" y="7"/>
                    </a:cubicBezTo>
                    <a:cubicBezTo>
                      <a:pt x="10" y="9"/>
                      <a:pt x="13" y="7"/>
                      <a:pt x="10" y="3"/>
                    </a:cubicBezTo>
                    <a:cubicBezTo>
                      <a:pt x="6" y="0"/>
                      <a:pt x="5" y="2"/>
                      <a:pt x="3" y="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0" name="Freeform 73"/>
              <p:cNvSpPr>
                <a:spLocks/>
              </p:cNvSpPr>
              <p:nvPr/>
            </p:nvSpPr>
            <p:spPr bwMode="gray">
              <a:xfrm>
                <a:off x="4578525" y="1401504"/>
                <a:ext cx="27932" cy="30477"/>
              </a:xfrm>
              <a:custGeom>
                <a:avLst/>
                <a:gdLst/>
                <a:ahLst/>
                <a:cxnLst>
                  <a:cxn ang="0">
                    <a:pos x="1" y="4"/>
                  </a:cxn>
                  <a:cxn ang="0">
                    <a:pos x="4" y="7"/>
                  </a:cxn>
                  <a:cxn ang="0">
                    <a:pos x="8" y="8"/>
                  </a:cxn>
                  <a:cxn ang="0">
                    <a:pos x="1" y="4"/>
                  </a:cxn>
                </a:cxnLst>
                <a:rect l="0" t="0" r="r" b="b"/>
                <a:pathLst>
                  <a:path w="9" h="10">
                    <a:moveTo>
                      <a:pt x="1" y="4"/>
                    </a:moveTo>
                    <a:cubicBezTo>
                      <a:pt x="1" y="5"/>
                      <a:pt x="2" y="6"/>
                      <a:pt x="4" y="7"/>
                    </a:cubicBezTo>
                    <a:cubicBezTo>
                      <a:pt x="6" y="8"/>
                      <a:pt x="6" y="10"/>
                      <a:pt x="8" y="8"/>
                    </a:cubicBezTo>
                    <a:cubicBezTo>
                      <a:pt x="9" y="6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1" name="Freeform 74"/>
              <p:cNvSpPr>
                <a:spLocks/>
              </p:cNvSpPr>
              <p:nvPr/>
            </p:nvSpPr>
            <p:spPr bwMode="gray">
              <a:xfrm>
                <a:off x="4573446" y="1438330"/>
                <a:ext cx="26662" cy="4444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2"/>
                  </a:cxn>
                  <a:cxn ang="0">
                    <a:pos x="5" y="11"/>
                  </a:cxn>
                  <a:cxn ang="0">
                    <a:pos x="8" y="11"/>
                  </a:cxn>
                  <a:cxn ang="0">
                    <a:pos x="5" y="4"/>
                  </a:cxn>
                </a:cxnLst>
                <a:rect l="0" t="0" r="r" b="b"/>
                <a:pathLst>
                  <a:path w="9" h="15">
                    <a:moveTo>
                      <a:pt x="5" y="4"/>
                    </a:moveTo>
                    <a:cubicBezTo>
                      <a:pt x="1" y="3"/>
                      <a:pt x="3" y="0"/>
                      <a:pt x="1" y="2"/>
                    </a:cubicBezTo>
                    <a:cubicBezTo>
                      <a:pt x="0" y="3"/>
                      <a:pt x="2" y="7"/>
                      <a:pt x="5" y="11"/>
                    </a:cubicBezTo>
                    <a:cubicBezTo>
                      <a:pt x="8" y="15"/>
                      <a:pt x="9" y="12"/>
                      <a:pt x="8" y="11"/>
                    </a:cubicBezTo>
                    <a:cubicBezTo>
                      <a:pt x="7" y="9"/>
                      <a:pt x="8" y="5"/>
                      <a:pt x="5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3" name="Freeform 75"/>
              <p:cNvSpPr>
                <a:spLocks/>
              </p:cNvSpPr>
              <p:nvPr/>
            </p:nvSpPr>
            <p:spPr bwMode="gray">
              <a:xfrm>
                <a:off x="4551863" y="1353250"/>
                <a:ext cx="45706" cy="60953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3"/>
                  </a:cxn>
                  <a:cxn ang="0">
                    <a:pos x="3" y="8"/>
                  </a:cxn>
                  <a:cxn ang="0">
                    <a:pos x="11" y="15"/>
                  </a:cxn>
                  <a:cxn ang="0">
                    <a:pos x="12" y="11"/>
                  </a:cxn>
                  <a:cxn ang="0">
                    <a:pos x="6" y="4"/>
                  </a:cxn>
                </a:cxnLst>
                <a:rect l="0" t="0" r="r" b="b"/>
                <a:pathLst>
                  <a:path w="15" h="20">
                    <a:moveTo>
                      <a:pt x="6" y="4"/>
                    </a:moveTo>
                    <a:cubicBezTo>
                      <a:pt x="5" y="0"/>
                      <a:pt x="1" y="0"/>
                      <a:pt x="2" y="3"/>
                    </a:cubicBezTo>
                    <a:cubicBezTo>
                      <a:pt x="3" y="5"/>
                      <a:pt x="0" y="4"/>
                      <a:pt x="3" y="8"/>
                    </a:cubicBezTo>
                    <a:cubicBezTo>
                      <a:pt x="5" y="10"/>
                      <a:pt x="5" y="6"/>
                      <a:pt x="11" y="15"/>
                    </a:cubicBezTo>
                    <a:cubicBezTo>
                      <a:pt x="14" y="20"/>
                      <a:pt x="15" y="16"/>
                      <a:pt x="12" y="11"/>
                    </a:cubicBezTo>
                    <a:cubicBezTo>
                      <a:pt x="8" y="5"/>
                      <a:pt x="8" y="9"/>
                      <a:pt x="6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4" name="Freeform 76"/>
              <p:cNvSpPr>
                <a:spLocks/>
              </p:cNvSpPr>
              <p:nvPr/>
            </p:nvSpPr>
            <p:spPr bwMode="gray">
              <a:xfrm>
                <a:off x="4567098" y="1350710"/>
                <a:ext cx="45706" cy="41905"/>
              </a:xfrm>
              <a:custGeom>
                <a:avLst/>
                <a:gdLst/>
                <a:ahLst/>
                <a:cxnLst>
                  <a:cxn ang="0">
                    <a:pos x="11" y="6"/>
                  </a:cxn>
                  <a:cxn ang="0">
                    <a:pos x="7" y="3"/>
                  </a:cxn>
                  <a:cxn ang="0">
                    <a:pos x="3" y="0"/>
                  </a:cxn>
                  <a:cxn ang="0">
                    <a:pos x="2" y="4"/>
                  </a:cxn>
                  <a:cxn ang="0">
                    <a:pos x="9" y="10"/>
                  </a:cxn>
                  <a:cxn ang="0">
                    <a:pos x="12" y="9"/>
                  </a:cxn>
                  <a:cxn ang="0">
                    <a:pos x="11" y="6"/>
                  </a:cxn>
                </a:cxnLst>
                <a:rect l="0" t="0" r="r" b="b"/>
                <a:pathLst>
                  <a:path w="15" h="14">
                    <a:moveTo>
                      <a:pt x="11" y="6"/>
                    </a:moveTo>
                    <a:cubicBezTo>
                      <a:pt x="7" y="6"/>
                      <a:pt x="10" y="3"/>
                      <a:pt x="7" y="3"/>
                    </a:cubicBezTo>
                    <a:cubicBezTo>
                      <a:pt x="3" y="3"/>
                      <a:pt x="7" y="0"/>
                      <a:pt x="3" y="0"/>
                    </a:cubicBezTo>
                    <a:cubicBezTo>
                      <a:pt x="0" y="0"/>
                      <a:pt x="0" y="0"/>
                      <a:pt x="2" y="4"/>
                    </a:cubicBezTo>
                    <a:cubicBezTo>
                      <a:pt x="4" y="8"/>
                      <a:pt x="6" y="7"/>
                      <a:pt x="9" y="10"/>
                    </a:cubicBezTo>
                    <a:cubicBezTo>
                      <a:pt x="11" y="14"/>
                      <a:pt x="15" y="10"/>
                      <a:pt x="12" y="9"/>
                    </a:cubicBezTo>
                    <a:cubicBezTo>
                      <a:pt x="9" y="8"/>
                      <a:pt x="14" y="7"/>
                      <a:pt x="11" y="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5" name="Freeform 77"/>
              <p:cNvSpPr>
                <a:spLocks/>
              </p:cNvSpPr>
              <p:nvPr/>
            </p:nvSpPr>
            <p:spPr bwMode="gray">
              <a:xfrm>
                <a:off x="4608996" y="1346900"/>
                <a:ext cx="19044" cy="30477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3"/>
                  </a:cxn>
                  <a:cxn ang="0">
                    <a:pos x="1" y="9"/>
                  </a:cxn>
                  <a:cxn ang="0">
                    <a:pos x="1" y="9"/>
                  </a:cxn>
                  <a:cxn ang="0">
                    <a:pos x="4" y="8"/>
                  </a:cxn>
                  <a:cxn ang="0">
                    <a:pos x="3" y="4"/>
                  </a:cxn>
                </a:cxnLst>
                <a:rect l="0" t="0" r="r" b="b"/>
                <a:pathLst>
                  <a:path w="6" h="10">
                    <a:moveTo>
                      <a:pt x="3" y="4"/>
                    </a:moveTo>
                    <a:cubicBezTo>
                      <a:pt x="1" y="2"/>
                      <a:pt x="0" y="0"/>
                      <a:pt x="1" y="3"/>
                    </a:cubicBezTo>
                    <a:cubicBezTo>
                      <a:pt x="2" y="5"/>
                      <a:pt x="0" y="6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7"/>
                      <a:pt x="3" y="10"/>
                      <a:pt x="4" y="8"/>
                    </a:cubicBezTo>
                    <a:cubicBezTo>
                      <a:pt x="6" y="6"/>
                      <a:pt x="4" y="7"/>
                      <a:pt x="3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6" name="Freeform 78"/>
              <p:cNvSpPr>
                <a:spLocks/>
              </p:cNvSpPr>
              <p:nvPr/>
            </p:nvSpPr>
            <p:spPr bwMode="gray">
              <a:xfrm>
                <a:off x="4600108" y="1346900"/>
                <a:ext cx="8887" cy="1777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2" y="5"/>
                  </a:cxn>
                  <a:cxn ang="0">
                    <a:pos x="1" y="1"/>
                  </a:cxn>
                </a:cxnLst>
                <a:rect l="0" t="0" r="r" b="b"/>
                <a:pathLst>
                  <a:path w="3" h="6">
                    <a:moveTo>
                      <a:pt x="1" y="1"/>
                    </a:moveTo>
                    <a:cubicBezTo>
                      <a:pt x="0" y="1"/>
                      <a:pt x="1" y="6"/>
                      <a:pt x="2" y="5"/>
                    </a:cubicBezTo>
                    <a:cubicBezTo>
                      <a:pt x="3" y="5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7" name="Freeform 79"/>
              <p:cNvSpPr>
                <a:spLocks/>
              </p:cNvSpPr>
              <p:nvPr/>
            </p:nvSpPr>
            <p:spPr bwMode="gray">
              <a:xfrm>
                <a:off x="4624231" y="1355789"/>
                <a:ext cx="12696" cy="888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3"/>
                      <a:pt x="4" y="1"/>
                      <a:pt x="2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58" name="Freeform 80"/>
              <p:cNvSpPr>
                <a:spLocks noEditPoints="1"/>
              </p:cNvSpPr>
              <p:nvPr/>
            </p:nvSpPr>
            <p:spPr bwMode="gray">
              <a:xfrm>
                <a:off x="4385543" y="3448521"/>
                <a:ext cx="1025852" cy="811442"/>
              </a:xfrm>
              <a:custGeom>
                <a:avLst/>
                <a:gdLst/>
                <a:ahLst/>
                <a:cxnLst>
                  <a:cxn ang="0">
                    <a:pos x="312" y="61"/>
                  </a:cxn>
                  <a:cxn ang="0">
                    <a:pos x="287" y="86"/>
                  </a:cxn>
                  <a:cxn ang="0">
                    <a:pos x="252" y="102"/>
                  </a:cxn>
                  <a:cxn ang="0">
                    <a:pos x="250" y="112"/>
                  </a:cxn>
                  <a:cxn ang="0">
                    <a:pos x="225" y="157"/>
                  </a:cxn>
                  <a:cxn ang="0">
                    <a:pos x="238" y="174"/>
                  </a:cxn>
                  <a:cxn ang="0">
                    <a:pos x="214" y="209"/>
                  </a:cxn>
                  <a:cxn ang="0">
                    <a:pos x="204" y="215"/>
                  </a:cxn>
                  <a:cxn ang="0">
                    <a:pos x="177" y="240"/>
                  </a:cxn>
                  <a:cxn ang="0">
                    <a:pos x="143" y="241"/>
                  </a:cxn>
                  <a:cxn ang="0">
                    <a:pos x="122" y="246"/>
                  </a:cxn>
                  <a:cxn ang="0">
                    <a:pos x="104" y="254"/>
                  </a:cxn>
                  <a:cxn ang="0">
                    <a:pos x="97" y="263"/>
                  </a:cxn>
                  <a:cxn ang="0">
                    <a:pos x="86" y="260"/>
                  </a:cxn>
                  <a:cxn ang="0">
                    <a:pos x="73" y="239"/>
                  </a:cxn>
                  <a:cxn ang="0">
                    <a:pos x="50" y="226"/>
                  </a:cxn>
                  <a:cxn ang="0">
                    <a:pos x="55" y="199"/>
                  </a:cxn>
                  <a:cxn ang="0">
                    <a:pos x="57" y="191"/>
                  </a:cxn>
                  <a:cxn ang="0">
                    <a:pos x="57" y="170"/>
                  </a:cxn>
                  <a:cxn ang="0">
                    <a:pos x="53" y="156"/>
                  </a:cxn>
                  <a:cxn ang="0">
                    <a:pos x="53" y="142"/>
                  </a:cxn>
                  <a:cxn ang="0">
                    <a:pos x="60" y="130"/>
                  </a:cxn>
                  <a:cxn ang="0">
                    <a:pos x="64" y="102"/>
                  </a:cxn>
                  <a:cxn ang="0">
                    <a:pos x="75" y="75"/>
                  </a:cxn>
                  <a:cxn ang="0">
                    <a:pos x="63" y="65"/>
                  </a:cxn>
                  <a:cxn ang="0">
                    <a:pos x="45" y="68"/>
                  </a:cxn>
                  <a:cxn ang="0">
                    <a:pos x="30" y="69"/>
                  </a:cxn>
                  <a:cxn ang="0">
                    <a:pos x="32" y="59"/>
                  </a:cxn>
                  <a:cxn ang="0">
                    <a:pos x="15" y="68"/>
                  </a:cxn>
                  <a:cxn ang="0">
                    <a:pos x="11" y="46"/>
                  </a:cxn>
                  <a:cxn ang="0">
                    <a:pos x="5" y="33"/>
                  </a:cxn>
                  <a:cxn ang="0">
                    <a:pos x="22" y="18"/>
                  </a:cxn>
                  <a:cxn ang="0">
                    <a:pos x="34" y="5"/>
                  </a:cxn>
                  <a:cxn ang="0">
                    <a:pos x="68" y="10"/>
                  </a:cxn>
                  <a:cxn ang="0">
                    <a:pos x="100" y="10"/>
                  </a:cxn>
                  <a:cxn ang="0">
                    <a:pos x="150" y="14"/>
                  </a:cxn>
                  <a:cxn ang="0">
                    <a:pos x="173" y="16"/>
                  </a:cxn>
                  <a:cxn ang="0">
                    <a:pos x="190" y="16"/>
                  </a:cxn>
                  <a:cxn ang="0">
                    <a:pos x="199" y="23"/>
                  </a:cxn>
                  <a:cxn ang="0">
                    <a:pos x="217" y="34"/>
                  </a:cxn>
                  <a:cxn ang="0">
                    <a:pos x="231" y="38"/>
                  </a:cxn>
                  <a:cxn ang="0">
                    <a:pos x="246" y="39"/>
                  </a:cxn>
                  <a:cxn ang="0">
                    <a:pos x="269" y="42"/>
                  </a:cxn>
                  <a:cxn ang="0">
                    <a:pos x="276" y="46"/>
                  </a:cxn>
                  <a:cxn ang="0">
                    <a:pos x="296" y="51"/>
                  </a:cxn>
                  <a:cxn ang="0">
                    <a:pos x="310" y="48"/>
                  </a:cxn>
                  <a:cxn ang="0">
                    <a:pos x="312" y="61"/>
                  </a:cxn>
                  <a:cxn ang="0">
                    <a:pos x="311" y="137"/>
                  </a:cxn>
                  <a:cxn ang="0">
                    <a:pos x="292" y="148"/>
                  </a:cxn>
                  <a:cxn ang="0">
                    <a:pos x="297" y="148"/>
                  </a:cxn>
                  <a:cxn ang="0">
                    <a:pos x="306" y="155"/>
                  </a:cxn>
                  <a:cxn ang="0">
                    <a:pos x="319" y="142"/>
                  </a:cxn>
                  <a:cxn ang="0">
                    <a:pos x="311" y="137"/>
                  </a:cxn>
                  <a:cxn ang="0">
                    <a:pos x="327" y="133"/>
                  </a:cxn>
                  <a:cxn ang="0">
                    <a:pos x="335" y="136"/>
                  </a:cxn>
                  <a:cxn ang="0">
                    <a:pos x="338" y="132"/>
                  </a:cxn>
                  <a:cxn ang="0">
                    <a:pos x="327" y="133"/>
                  </a:cxn>
                  <a:cxn ang="0">
                    <a:pos x="263" y="170"/>
                  </a:cxn>
                  <a:cxn ang="0">
                    <a:pos x="271" y="162"/>
                  </a:cxn>
                  <a:cxn ang="0">
                    <a:pos x="263" y="170"/>
                  </a:cxn>
                </a:cxnLst>
                <a:rect l="0" t="0" r="r" b="b"/>
                <a:pathLst>
                  <a:path w="339" h="268">
                    <a:moveTo>
                      <a:pt x="312" y="61"/>
                    </a:moveTo>
                    <a:cubicBezTo>
                      <a:pt x="319" y="74"/>
                      <a:pt x="288" y="79"/>
                      <a:pt x="287" y="86"/>
                    </a:cubicBezTo>
                    <a:cubicBezTo>
                      <a:pt x="286" y="93"/>
                      <a:pt x="256" y="93"/>
                      <a:pt x="252" y="102"/>
                    </a:cubicBezTo>
                    <a:cubicBezTo>
                      <a:pt x="250" y="108"/>
                      <a:pt x="264" y="107"/>
                      <a:pt x="250" y="112"/>
                    </a:cubicBezTo>
                    <a:cubicBezTo>
                      <a:pt x="244" y="115"/>
                      <a:pt x="222" y="145"/>
                      <a:pt x="225" y="157"/>
                    </a:cubicBezTo>
                    <a:cubicBezTo>
                      <a:pt x="229" y="171"/>
                      <a:pt x="237" y="170"/>
                      <a:pt x="238" y="174"/>
                    </a:cubicBezTo>
                    <a:cubicBezTo>
                      <a:pt x="238" y="178"/>
                      <a:pt x="211" y="190"/>
                      <a:pt x="214" y="209"/>
                    </a:cubicBezTo>
                    <a:cubicBezTo>
                      <a:pt x="214" y="215"/>
                      <a:pt x="215" y="214"/>
                      <a:pt x="204" y="215"/>
                    </a:cubicBezTo>
                    <a:cubicBezTo>
                      <a:pt x="185" y="216"/>
                      <a:pt x="185" y="246"/>
                      <a:pt x="177" y="240"/>
                    </a:cubicBezTo>
                    <a:cubicBezTo>
                      <a:pt x="173" y="236"/>
                      <a:pt x="157" y="247"/>
                      <a:pt x="143" y="241"/>
                    </a:cubicBezTo>
                    <a:cubicBezTo>
                      <a:pt x="133" y="236"/>
                      <a:pt x="123" y="241"/>
                      <a:pt x="122" y="246"/>
                    </a:cubicBezTo>
                    <a:cubicBezTo>
                      <a:pt x="120" y="252"/>
                      <a:pt x="108" y="247"/>
                      <a:pt x="104" y="254"/>
                    </a:cubicBezTo>
                    <a:cubicBezTo>
                      <a:pt x="101" y="261"/>
                      <a:pt x="99" y="260"/>
                      <a:pt x="97" y="263"/>
                    </a:cubicBezTo>
                    <a:cubicBezTo>
                      <a:pt x="96" y="267"/>
                      <a:pt x="93" y="268"/>
                      <a:pt x="86" y="260"/>
                    </a:cubicBezTo>
                    <a:cubicBezTo>
                      <a:pt x="78" y="252"/>
                      <a:pt x="73" y="245"/>
                      <a:pt x="73" y="239"/>
                    </a:cubicBezTo>
                    <a:cubicBezTo>
                      <a:pt x="73" y="233"/>
                      <a:pt x="60" y="221"/>
                      <a:pt x="50" y="226"/>
                    </a:cubicBezTo>
                    <a:cubicBezTo>
                      <a:pt x="48" y="221"/>
                      <a:pt x="46" y="207"/>
                      <a:pt x="55" y="199"/>
                    </a:cubicBezTo>
                    <a:cubicBezTo>
                      <a:pt x="64" y="192"/>
                      <a:pt x="61" y="192"/>
                      <a:pt x="57" y="191"/>
                    </a:cubicBezTo>
                    <a:cubicBezTo>
                      <a:pt x="52" y="190"/>
                      <a:pt x="47" y="184"/>
                      <a:pt x="57" y="170"/>
                    </a:cubicBezTo>
                    <a:cubicBezTo>
                      <a:pt x="67" y="157"/>
                      <a:pt x="55" y="166"/>
                      <a:pt x="53" y="156"/>
                    </a:cubicBezTo>
                    <a:cubicBezTo>
                      <a:pt x="51" y="145"/>
                      <a:pt x="42" y="143"/>
                      <a:pt x="53" y="142"/>
                    </a:cubicBezTo>
                    <a:cubicBezTo>
                      <a:pt x="63" y="141"/>
                      <a:pt x="64" y="138"/>
                      <a:pt x="60" y="130"/>
                    </a:cubicBezTo>
                    <a:cubicBezTo>
                      <a:pt x="57" y="122"/>
                      <a:pt x="66" y="122"/>
                      <a:pt x="64" y="102"/>
                    </a:cubicBezTo>
                    <a:cubicBezTo>
                      <a:pt x="63" y="94"/>
                      <a:pt x="88" y="77"/>
                      <a:pt x="75" y="75"/>
                    </a:cubicBezTo>
                    <a:cubicBezTo>
                      <a:pt x="65" y="73"/>
                      <a:pt x="78" y="66"/>
                      <a:pt x="63" y="65"/>
                    </a:cubicBezTo>
                    <a:cubicBezTo>
                      <a:pt x="48" y="63"/>
                      <a:pt x="56" y="73"/>
                      <a:pt x="45" y="68"/>
                    </a:cubicBezTo>
                    <a:cubicBezTo>
                      <a:pt x="34" y="62"/>
                      <a:pt x="34" y="72"/>
                      <a:pt x="30" y="69"/>
                    </a:cubicBezTo>
                    <a:cubicBezTo>
                      <a:pt x="26" y="66"/>
                      <a:pt x="36" y="62"/>
                      <a:pt x="32" y="59"/>
                    </a:cubicBezTo>
                    <a:cubicBezTo>
                      <a:pt x="28" y="57"/>
                      <a:pt x="27" y="57"/>
                      <a:pt x="15" y="68"/>
                    </a:cubicBezTo>
                    <a:cubicBezTo>
                      <a:pt x="12" y="61"/>
                      <a:pt x="16" y="52"/>
                      <a:pt x="11" y="46"/>
                    </a:cubicBezTo>
                    <a:cubicBezTo>
                      <a:pt x="7" y="40"/>
                      <a:pt x="11" y="36"/>
                      <a:pt x="5" y="33"/>
                    </a:cubicBezTo>
                    <a:cubicBezTo>
                      <a:pt x="0" y="29"/>
                      <a:pt x="12" y="18"/>
                      <a:pt x="22" y="18"/>
                    </a:cubicBezTo>
                    <a:cubicBezTo>
                      <a:pt x="32" y="18"/>
                      <a:pt x="22" y="11"/>
                      <a:pt x="34" y="5"/>
                    </a:cubicBezTo>
                    <a:cubicBezTo>
                      <a:pt x="46" y="0"/>
                      <a:pt x="49" y="10"/>
                      <a:pt x="68" y="10"/>
                    </a:cubicBezTo>
                    <a:cubicBezTo>
                      <a:pt x="88" y="10"/>
                      <a:pt x="87" y="6"/>
                      <a:pt x="100" y="10"/>
                    </a:cubicBezTo>
                    <a:cubicBezTo>
                      <a:pt x="125" y="18"/>
                      <a:pt x="135" y="9"/>
                      <a:pt x="150" y="14"/>
                    </a:cubicBezTo>
                    <a:cubicBezTo>
                      <a:pt x="165" y="18"/>
                      <a:pt x="160" y="11"/>
                      <a:pt x="173" y="16"/>
                    </a:cubicBezTo>
                    <a:cubicBezTo>
                      <a:pt x="182" y="20"/>
                      <a:pt x="185" y="16"/>
                      <a:pt x="190" y="16"/>
                    </a:cubicBezTo>
                    <a:cubicBezTo>
                      <a:pt x="194" y="21"/>
                      <a:pt x="200" y="17"/>
                      <a:pt x="199" y="23"/>
                    </a:cubicBezTo>
                    <a:cubicBezTo>
                      <a:pt x="198" y="30"/>
                      <a:pt x="213" y="25"/>
                      <a:pt x="217" y="34"/>
                    </a:cubicBezTo>
                    <a:cubicBezTo>
                      <a:pt x="220" y="39"/>
                      <a:pt x="226" y="32"/>
                      <a:pt x="231" y="38"/>
                    </a:cubicBezTo>
                    <a:cubicBezTo>
                      <a:pt x="235" y="42"/>
                      <a:pt x="235" y="36"/>
                      <a:pt x="246" y="39"/>
                    </a:cubicBezTo>
                    <a:cubicBezTo>
                      <a:pt x="255" y="41"/>
                      <a:pt x="243" y="26"/>
                      <a:pt x="269" y="42"/>
                    </a:cubicBezTo>
                    <a:cubicBezTo>
                      <a:pt x="269" y="48"/>
                      <a:pt x="274" y="48"/>
                      <a:pt x="276" y="46"/>
                    </a:cubicBezTo>
                    <a:cubicBezTo>
                      <a:pt x="290" y="55"/>
                      <a:pt x="288" y="47"/>
                      <a:pt x="296" y="51"/>
                    </a:cubicBezTo>
                    <a:cubicBezTo>
                      <a:pt x="304" y="55"/>
                      <a:pt x="297" y="47"/>
                      <a:pt x="310" y="48"/>
                    </a:cubicBezTo>
                    <a:cubicBezTo>
                      <a:pt x="322" y="57"/>
                      <a:pt x="308" y="54"/>
                      <a:pt x="312" y="61"/>
                    </a:cubicBezTo>
                    <a:close/>
                    <a:moveTo>
                      <a:pt x="311" y="137"/>
                    </a:moveTo>
                    <a:cubicBezTo>
                      <a:pt x="310" y="129"/>
                      <a:pt x="288" y="144"/>
                      <a:pt x="292" y="148"/>
                    </a:cubicBezTo>
                    <a:cubicBezTo>
                      <a:pt x="293" y="149"/>
                      <a:pt x="292" y="150"/>
                      <a:pt x="297" y="148"/>
                    </a:cubicBezTo>
                    <a:cubicBezTo>
                      <a:pt x="301" y="146"/>
                      <a:pt x="299" y="151"/>
                      <a:pt x="306" y="155"/>
                    </a:cubicBezTo>
                    <a:cubicBezTo>
                      <a:pt x="312" y="160"/>
                      <a:pt x="314" y="149"/>
                      <a:pt x="319" y="142"/>
                    </a:cubicBezTo>
                    <a:cubicBezTo>
                      <a:pt x="323" y="135"/>
                      <a:pt x="311" y="145"/>
                      <a:pt x="311" y="137"/>
                    </a:cubicBezTo>
                    <a:close/>
                    <a:moveTo>
                      <a:pt x="327" y="133"/>
                    </a:moveTo>
                    <a:cubicBezTo>
                      <a:pt x="328" y="136"/>
                      <a:pt x="331" y="132"/>
                      <a:pt x="335" y="136"/>
                    </a:cubicBezTo>
                    <a:cubicBezTo>
                      <a:pt x="339" y="140"/>
                      <a:pt x="339" y="137"/>
                      <a:pt x="338" y="132"/>
                    </a:cubicBezTo>
                    <a:cubicBezTo>
                      <a:pt x="337" y="127"/>
                      <a:pt x="326" y="128"/>
                      <a:pt x="327" y="133"/>
                    </a:cubicBezTo>
                    <a:close/>
                    <a:moveTo>
                      <a:pt x="263" y="170"/>
                    </a:moveTo>
                    <a:cubicBezTo>
                      <a:pt x="265" y="173"/>
                      <a:pt x="274" y="165"/>
                      <a:pt x="271" y="162"/>
                    </a:cubicBezTo>
                    <a:cubicBezTo>
                      <a:pt x="268" y="158"/>
                      <a:pt x="260" y="168"/>
                      <a:pt x="263" y="17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278" name="Freeform 81"/>
              <p:cNvSpPr>
                <a:spLocks/>
              </p:cNvSpPr>
              <p:nvPr/>
            </p:nvSpPr>
            <p:spPr bwMode="gray">
              <a:xfrm>
                <a:off x="7694170" y="4577428"/>
                <a:ext cx="57133" cy="139685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5" y="26"/>
                  </a:cxn>
                  <a:cxn ang="0">
                    <a:pos x="3" y="28"/>
                  </a:cxn>
                  <a:cxn ang="0">
                    <a:pos x="6" y="28"/>
                  </a:cxn>
                  <a:cxn ang="0">
                    <a:pos x="2" y="39"/>
                  </a:cxn>
                  <a:cxn ang="0">
                    <a:pos x="1" y="43"/>
                  </a:cxn>
                  <a:cxn ang="0">
                    <a:pos x="16" y="37"/>
                  </a:cxn>
                  <a:cxn ang="0">
                    <a:pos x="17" y="10"/>
                  </a:cxn>
                  <a:cxn ang="0">
                    <a:pos x="6" y="8"/>
                  </a:cxn>
                </a:cxnLst>
                <a:rect l="0" t="0" r="r" b="b"/>
                <a:pathLst>
                  <a:path w="19" h="46">
                    <a:moveTo>
                      <a:pt x="6" y="8"/>
                    </a:moveTo>
                    <a:cubicBezTo>
                      <a:pt x="2" y="14"/>
                      <a:pt x="6" y="23"/>
                      <a:pt x="5" y="26"/>
                    </a:cubicBezTo>
                    <a:cubicBezTo>
                      <a:pt x="5" y="27"/>
                      <a:pt x="3" y="27"/>
                      <a:pt x="3" y="28"/>
                    </a:cubicBezTo>
                    <a:cubicBezTo>
                      <a:pt x="4" y="29"/>
                      <a:pt x="5" y="28"/>
                      <a:pt x="6" y="28"/>
                    </a:cubicBezTo>
                    <a:cubicBezTo>
                      <a:pt x="13" y="31"/>
                      <a:pt x="3" y="34"/>
                      <a:pt x="2" y="39"/>
                    </a:cubicBezTo>
                    <a:cubicBezTo>
                      <a:pt x="2" y="39"/>
                      <a:pt x="0" y="43"/>
                      <a:pt x="1" y="43"/>
                    </a:cubicBezTo>
                    <a:cubicBezTo>
                      <a:pt x="9" y="46"/>
                      <a:pt x="14" y="43"/>
                      <a:pt x="16" y="37"/>
                    </a:cubicBezTo>
                    <a:cubicBezTo>
                      <a:pt x="19" y="29"/>
                      <a:pt x="17" y="16"/>
                      <a:pt x="17" y="10"/>
                    </a:cubicBezTo>
                    <a:cubicBezTo>
                      <a:pt x="14" y="10"/>
                      <a:pt x="10" y="0"/>
                      <a:pt x="6" y="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11" name="Freeform 82"/>
              <p:cNvSpPr>
                <a:spLocks/>
              </p:cNvSpPr>
              <p:nvPr/>
            </p:nvSpPr>
            <p:spPr bwMode="gray">
              <a:xfrm>
                <a:off x="7652273" y="4520284"/>
                <a:ext cx="107918" cy="317465"/>
              </a:xfrm>
              <a:custGeom>
                <a:avLst/>
                <a:gdLst/>
                <a:ahLst/>
                <a:cxnLst>
                  <a:cxn ang="0">
                    <a:pos x="29" y="69"/>
                  </a:cxn>
                  <a:cxn ang="0">
                    <a:pos x="30" y="56"/>
                  </a:cxn>
                  <a:cxn ang="0">
                    <a:pos x="15" y="62"/>
                  </a:cxn>
                  <a:cxn ang="0">
                    <a:pos x="16" y="58"/>
                  </a:cxn>
                  <a:cxn ang="0">
                    <a:pos x="20" y="47"/>
                  </a:cxn>
                  <a:cxn ang="0">
                    <a:pos x="17" y="47"/>
                  </a:cxn>
                  <a:cxn ang="0">
                    <a:pos x="19" y="45"/>
                  </a:cxn>
                  <a:cxn ang="0">
                    <a:pos x="20" y="27"/>
                  </a:cxn>
                  <a:cxn ang="0">
                    <a:pos x="31" y="29"/>
                  </a:cxn>
                  <a:cxn ang="0">
                    <a:pos x="32" y="28"/>
                  </a:cxn>
                  <a:cxn ang="0">
                    <a:pos x="34" y="17"/>
                  </a:cxn>
                  <a:cxn ang="0">
                    <a:pos x="35" y="13"/>
                  </a:cxn>
                  <a:cxn ang="0">
                    <a:pos x="35" y="4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6"/>
                  </a:cxn>
                  <a:cxn ang="0">
                    <a:pos x="20" y="6"/>
                  </a:cxn>
                  <a:cxn ang="0">
                    <a:pos x="6" y="54"/>
                  </a:cxn>
                  <a:cxn ang="0">
                    <a:pos x="1" y="65"/>
                  </a:cxn>
                  <a:cxn ang="0">
                    <a:pos x="0" y="67"/>
                  </a:cxn>
                  <a:cxn ang="0">
                    <a:pos x="11" y="105"/>
                  </a:cxn>
                  <a:cxn ang="0">
                    <a:pos x="21" y="105"/>
                  </a:cxn>
                  <a:cxn ang="0">
                    <a:pos x="22" y="101"/>
                  </a:cxn>
                  <a:cxn ang="0">
                    <a:pos x="29" y="69"/>
                  </a:cxn>
                </a:cxnLst>
                <a:rect l="0" t="0" r="r" b="b"/>
                <a:pathLst>
                  <a:path w="36" h="105">
                    <a:moveTo>
                      <a:pt x="29" y="69"/>
                    </a:moveTo>
                    <a:cubicBezTo>
                      <a:pt x="29" y="64"/>
                      <a:pt x="29" y="61"/>
                      <a:pt x="30" y="56"/>
                    </a:cubicBezTo>
                    <a:cubicBezTo>
                      <a:pt x="28" y="62"/>
                      <a:pt x="23" y="65"/>
                      <a:pt x="15" y="62"/>
                    </a:cubicBezTo>
                    <a:cubicBezTo>
                      <a:pt x="14" y="62"/>
                      <a:pt x="16" y="58"/>
                      <a:pt x="16" y="58"/>
                    </a:cubicBezTo>
                    <a:cubicBezTo>
                      <a:pt x="17" y="53"/>
                      <a:pt x="27" y="50"/>
                      <a:pt x="20" y="47"/>
                    </a:cubicBezTo>
                    <a:cubicBezTo>
                      <a:pt x="19" y="47"/>
                      <a:pt x="18" y="48"/>
                      <a:pt x="17" y="47"/>
                    </a:cubicBezTo>
                    <a:cubicBezTo>
                      <a:pt x="17" y="46"/>
                      <a:pt x="19" y="46"/>
                      <a:pt x="19" y="45"/>
                    </a:cubicBezTo>
                    <a:cubicBezTo>
                      <a:pt x="20" y="42"/>
                      <a:pt x="16" y="33"/>
                      <a:pt x="20" y="27"/>
                    </a:cubicBezTo>
                    <a:cubicBezTo>
                      <a:pt x="24" y="19"/>
                      <a:pt x="28" y="29"/>
                      <a:pt x="31" y="29"/>
                    </a:cubicBezTo>
                    <a:cubicBezTo>
                      <a:pt x="32" y="29"/>
                      <a:pt x="32" y="28"/>
                      <a:pt x="32" y="28"/>
                    </a:cubicBezTo>
                    <a:cubicBezTo>
                      <a:pt x="32" y="24"/>
                      <a:pt x="32" y="18"/>
                      <a:pt x="34" y="17"/>
                    </a:cubicBezTo>
                    <a:cubicBezTo>
                      <a:pt x="35" y="15"/>
                      <a:pt x="36" y="15"/>
                      <a:pt x="35" y="13"/>
                    </a:cubicBezTo>
                    <a:cubicBezTo>
                      <a:pt x="35" y="11"/>
                      <a:pt x="36" y="5"/>
                      <a:pt x="35" y="4"/>
                    </a:cubicBezTo>
                    <a:cubicBezTo>
                      <a:pt x="34" y="3"/>
                      <a:pt x="35" y="2"/>
                      <a:pt x="34" y="2"/>
                    </a:cubicBezTo>
                    <a:cubicBezTo>
                      <a:pt x="33" y="3"/>
                      <a:pt x="33" y="2"/>
                      <a:pt x="33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1" y="0"/>
                      <a:pt x="31" y="5"/>
                      <a:pt x="30" y="6"/>
                    </a:cubicBezTo>
                    <a:cubicBezTo>
                      <a:pt x="28" y="8"/>
                      <a:pt x="23" y="6"/>
                      <a:pt x="20" y="6"/>
                    </a:cubicBezTo>
                    <a:cubicBezTo>
                      <a:pt x="16" y="18"/>
                      <a:pt x="9" y="48"/>
                      <a:pt x="6" y="54"/>
                    </a:cubicBezTo>
                    <a:cubicBezTo>
                      <a:pt x="10" y="56"/>
                      <a:pt x="2" y="65"/>
                      <a:pt x="1" y="65"/>
                    </a:cubicBezTo>
                    <a:cubicBezTo>
                      <a:pt x="1" y="66"/>
                      <a:pt x="0" y="67"/>
                      <a:pt x="0" y="67"/>
                    </a:cubicBezTo>
                    <a:cubicBezTo>
                      <a:pt x="4" y="79"/>
                      <a:pt x="7" y="92"/>
                      <a:pt x="11" y="105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22" y="103"/>
                      <a:pt x="22" y="102"/>
                      <a:pt x="22" y="101"/>
                    </a:cubicBezTo>
                    <a:cubicBezTo>
                      <a:pt x="21" y="90"/>
                      <a:pt x="30" y="74"/>
                      <a:pt x="29" y="69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36" name="Freeform 83"/>
              <p:cNvSpPr>
                <a:spLocks/>
              </p:cNvSpPr>
              <p:nvPr/>
            </p:nvSpPr>
            <p:spPr bwMode="gray">
              <a:xfrm>
                <a:off x="7645924" y="4684096"/>
                <a:ext cx="35549" cy="3936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2" y="13"/>
                  </a:cxn>
                  <a:cxn ang="0">
                    <a:pos x="3" y="11"/>
                  </a:cxn>
                  <a:cxn ang="0">
                    <a:pos x="8" y="0"/>
                  </a:cxn>
                  <a:cxn ang="0">
                    <a:pos x="0" y="10"/>
                  </a:cxn>
                </a:cxnLst>
                <a:rect l="0" t="0" r="r" b="b"/>
                <a:pathLst>
                  <a:path w="12" h="13">
                    <a:moveTo>
                      <a:pt x="0" y="10"/>
                    </a:moveTo>
                    <a:cubicBezTo>
                      <a:pt x="1" y="12"/>
                      <a:pt x="1" y="13"/>
                      <a:pt x="2" y="13"/>
                    </a:cubicBezTo>
                    <a:cubicBezTo>
                      <a:pt x="2" y="13"/>
                      <a:pt x="3" y="12"/>
                      <a:pt x="3" y="11"/>
                    </a:cubicBezTo>
                    <a:cubicBezTo>
                      <a:pt x="4" y="11"/>
                      <a:pt x="12" y="2"/>
                      <a:pt x="8" y="0"/>
                    </a:cubicBezTo>
                    <a:cubicBezTo>
                      <a:pt x="5" y="7"/>
                      <a:pt x="3" y="7"/>
                      <a:pt x="0" y="1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37" name="Freeform 84"/>
              <p:cNvSpPr>
                <a:spLocks noEditPoints="1"/>
              </p:cNvSpPr>
              <p:nvPr/>
            </p:nvSpPr>
            <p:spPr bwMode="gray">
              <a:xfrm>
                <a:off x="6555322" y="3654239"/>
                <a:ext cx="648775" cy="714932"/>
              </a:xfrm>
              <a:custGeom>
                <a:avLst/>
                <a:gdLst/>
                <a:ahLst/>
                <a:cxnLst>
                  <a:cxn ang="0">
                    <a:pos x="141" y="32"/>
                  </a:cxn>
                  <a:cxn ang="0">
                    <a:pos x="105" y="47"/>
                  </a:cxn>
                  <a:cxn ang="0">
                    <a:pos x="106" y="58"/>
                  </a:cxn>
                  <a:cxn ang="0">
                    <a:pos x="91" y="60"/>
                  </a:cxn>
                  <a:cxn ang="0">
                    <a:pos x="89" y="94"/>
                  </a:cxn>
                  <a:cxn ang="0">
                    <a:pos x="90" y="110"/>
                  </a:cxn>
                  <a:cxn ang="0">
                    <a:pos x="110" y="142"/>
                  </a:cxn>
                  <a:cxn ang="0">
                    <a:pos x="90" y="144"/>
                  </a:cxn>
                  <a:cxn ang="0">
                    <a:pos x="78" y="145"/>
                  </a:cxn>
                  <a:cxn ang="0">
                    <a:pos x="67" y="178"/>
                  </a:cxn>
                  <a:cxn ang="0">
                    <a:pos x="44" y="145"/>
                  </a:cxn>
                  <a:cxn ang="0">
                    <a:pos x="52" y="125"/>
                  </a:cxn>
                  <a:cxn ang="0">
                    <a:pos x="83" y="124"/>
                  </a:cxn>
                  <a:cxn ang="0">
                    <a:pos x="41" y="120"/>
                  </a:cxn>
                  <a:cxn ang="0">
                    <a:pos x="26" y="96"/>
                  </a:cxn>
                  <a:cxn ang="0">
                    <a:pos x="18" y="64"/>
                  </a:cxn>
                  <a:cxn ang="0">
                    <a:pos x="34" y="35"/>
                  </a:cxn>
                  <a:cxn ang="0">
                    <a:pos x="96" y="17"/>
                  </a:cxn>
                  <a:cxn ang="0">
                    <a:pos x="135" y="18"/>
                  </a:cxn>
                  <a:cxn ang="0">
                    <a:pos x="169" y="21"/>
                  </a:cxn>
                  <a:cxn ang="0">
                    <a:pos x="25" y="134"/>
                  </a:cxn>
                  <a:cxn ang="0">
                    <a:pos x="26" y="128"/>
                  </a:cxn>
                  <a:cxn ang="0">
                    <a:pos x="83" y="192"/>
                  </a:cxn>
                  <a:cxn ang="0">
                    <a:pos x="156" y="224"/>
                  </a:cxn>
                  <a:cxn ang="0">
                    <a:pos x="110" y="212"/>
                  </a:cxn>
                  <a:cxn ang="0">
                    <a:pos x="125" y="229"/>
                  </a:cxn>
                  <a:cxn ang="0">
                    <a:pos x="200" y="193"/>
                  </a:cxn>
                  <a:cxn ang="0">
                    <a:pos x="200" y="193"/>
                  </a:cxn>
                  <a:cxn ang="0">
                    <a:pos x="158" y="126"/>
                  </a:cxn>
                  <a:cxn ang="0">
                    <a:pos x="156" y="88"/>
                  </a:cxn>
                  <a:cxn ang="0">
                    <a:pos x="166" y="85"/>
                  </a:cxn>
                  <a:cxn ang="0">
                    <a:pos x="124" y="37"/>
                  </a:cxn>
                  <a:cxn ang="0">
                    <a:pos x="94" y="100"/>
                  </a:cxn>
                  <a:cxn ang="0">
                    <a:pos x="104" y="118"/>
                  </a:cxn>
                  <a:cxn ang="0">
                    <a:pos x="144" y="159"/>
                  </a:cxn>
                  <a:cxn ang="0">
                    <a:pos x="187" y="217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137" y="69"/>
                  </a:cxn>
                  <a:cxn ang="0">
                    <a:pos x="149" y="59"/>
                  </a:cxn>
                  <a:cxn ang="0">
                    <a:pos x="136" y="164"/>
                  </a:cxn>
                  <a:cxn ang="0">
                    <a:pos x="116" y="173"/>
                  </a:cxn>
                  <a:cxn ang="0">
                    <a:pos x="116" y="173"/>
                  </a:cxn>
                  <a:cxn ang="0">
                    <a:pos x="115" y="146"/>
                  </a:cxn>
                  <a:cxn ang="0">
                    <a:pos x="118" y="154"/>
                  </a:cxn>
                  <a:cxn ang="0">
                    <a:pos x="157" y="146"/>
                  </a:cxn>
                  <a:cxn ang="0">
                    <a:pos x="24" y="111"/>
                  </a:cxn>
                  <a:cxn ang="0">
                    <a:pos x="120" y="98"/>
                  </a:cxn>
                  <a:cxn ang="0">
                    <a:pos x="137" y="143"/>
                  </a:cxn>
                </a:cxnLst>
                <a:rect l="0" t="0" r="r" b="b"/>
                <a:pathLst>
                  <a:path w="214" h="236">
                    <a:moveTo>
                      <a:pt x="169" y="21"/>
                    </a:moveTo>
                    <a:cubicBezTo>
                      <a:pt x="162" y="24"/>
                      <a:pt x="167" y="34"/>
                      <a:pt x="159" y="39"/>
                    </a:cubicBezTo>
                    <a:cubicBezTo>
                      <a:pt x="159" y="30"/>
                      <a:pt x="151" y="38"/>
                      <a:pt x="141" y="32"/>
                    </a:cubicBezTo>
                    <a:cubicBezTo>
                      <a:pt x="132" y="27"/>
                      <a:pt x="134" y="37"/>
                      <a:pt x="125" y="33"/>
                    </a:cubicBezTo>
                    <a:cubicBezTo>
                      <a:pt x="116" y="30"/>
                      <a:pt x="117" y="38"/>
                      <a:pt x="107" y="40"/>
                    </a:cubicBezTo>
                    <a:cubicBezTo>
                      <a:pt x="97" y="41"/>
                      <a:pt x="107" y="42"/>
                      <a:pt x="105" y="47"/>
                    </a:cubicBezTo>
                    <a:cubicBezTo>
                      <a:pt x="103" y="52"/>
                      <a:pt x="108" y="47"/>
                      <a:pt x="114" y="54"/>
                    </a:cubicBezTo>
                    <a:cubicBezTo>
                      <a:pt x="121" y="61"/>
                      <a:pt x="119" y="61"/>
                      <a:pt x="111" y="57"/>
                    </a:cubicBezTo>
                    <a:cubicBezTo>
                      <a:pt x="104" y="53"/>
                      <a:pt x="98" y="49"/>
                      <a:pt x="106" y="58"/>
                    </a:cubicBezTo>
                    <a:cubicBezTo>
                      <a:pt x="113" y="67"/>
                      <a:pt x="109" y="67"/>
                      <a:pt x="101" y="59"/>
                    </a:cubicBezTo>
                    <a:cubicBezTo>
                      <a:pt x="93" y="51"/>
                      <a:pt x="93" y="57"/>
                      <a:pt x="99" y="63"/>
                    </a:cubicBezTo>
                    <a:cubicBezTo>
                      <a:pt x="104" y="68"/>
                      <a:pt x="92" y="69"/>
                      <a:pt x="91" y="60"/>
                    </a:cubicBezTo>
                    <a:cubicBezTo>
                      <a:pt x="89" y="49"/>
                      <a:pt x="80" y="55"/>
                      <a:pt x="81" y="49"/>
                    </a:cubicBezTo>
                    <a:cubicBezTo>
                      <a:pt x="83" y="38"/>
                      <a:pt x="75" y="47"/>
                      <a:pt x="73" y="53"/>
                    </a:cubicBezTo>
                    <a:cubicBezTo>
                      <a:pt x="67" y="66"/>
                      <a:pt x="99" y="86"/>
                      <a:pt x="89" y="94"/>
                    </a:cubicBezTo>
                    <a:cubicBezTo>
                      <a:pt x="84" y="98"/>
                      <a:pt x="90" y="86"/>
                      <a:pt x="83" y="87"/>
                    </a:cubicBezTo>
                    <a:cubicBezTo>
                      <a:pt x="73" y="87"/>
                      <a:pt x="92" y="99"/>
                      <a:pt x="77" y="100"/>
                    </a:cubicBezTo>
                    <a:cubicBezTo>
                      <a:pt x="63" y="102"/>
                      <a:pt x="88" y="104"/>
                      <a:pt x="90" y="110"/>
                    </a:cubicBezTo>
                    <a:cubicBezTo>
                      <a:pt x="93" y="116"/>
                      <a:pt x="96" y="112"/>
                      <a:pt x="98" y="117"/>
                    </a:cubicBezTo>
                    <a:cubicBezTo>
                      <a:pt x="101" y="123"/>
                      <a:pt x="111" y="122"/>
                      <a:pt x="110" y="128"/>
                    </a:cubicBezTo>
                    <a:cubicBezTo>
                      <a:pt x="108" y="133"/>
                      <a:pt x="113" y="140"/>
                      <a:pt x="110" y="142"/>
                    </a:cubicBezTo>
                    <a:cubicBezTo>
                      <a:pt x="106" y="144"/>
                      <a:pt x="101" y="136"/>
                      <a:pt x="98" y="132"/>
                    </a:cubicBezTo>
                    <a:cubicBezTo>
                      <a:pt x="95" y="127"/>
                      <a:pt x="83" y="134"/>
                      <a:pt x="86" y="138"/>
                    </a:cubicBezTo>
                    <a:cubicBezTo>
                      <a:pt x="90" y="142"/>
                      <a:pt x="85" y="144"/>
                      <a:pt x="90" y="144"/>
                    </a:cubicBezTo>
                    <a:cubicBezTo>
                      <a:pt x="96" y="144"/>
                      <a:pt x="100" y="151"/>
                      <a:pt x="95" y="152"/>
                    </a:cubicBezTo>
                    <a:cubicBezTo>
                      <a:pt x="91" y="153"/>
                      <a:pt x="87" y="158"/>
                      <a:pt x="86" y="153"/>
                    </a:cubicBezTo>
                    <a:cubicBezTo>
                      <a:pt x="85" y="148"/>
                      <a:pt x="84" y="146"/>
                      <a:pt x="78" y="145"/>
                    </a:cubicBezTo>
                    <a:cubicBezTo>
                      <a:pt x="72" y="145"/>
                      <a:pt x="93" y="181"/>
                      <a:pt x="87" y="183"/>
                    </a:cubicBezTo>
                    <a:cubicBezTo>
                      <a:pt x="81" y="186"/>
                      <a:pt x="75" y="159"/>
                      <a:pt x="73" y="175"/>
                    </a:cubicBezTo>
                    <a:cubicBezTo>
                      <a:pt x="72" y="184"/>
                      <a:pt x="67" y="189"/>
                      <a:pt x="67" y="178"/>
                    </a:cubicBezTo>
                    <a:cubicBezTo>
                      <a:pt x="67" y="168"/>
                      <a:pt x="59" y="156"/>
                      <a:pt x="58" y="168"/>
                    </a:cubicBezTo>
                    <a:cubicBezTo>
                      <a:pt x="57" y="180"/>
                      <a:pt x="45" y="162"/>
                      <a:pt x="48" y="157"/>
                    </a:cubicBezTo>
                    <a:cubicBezTo>
                      <a:pt x="52" y="153"/>
                      <a:pt x="51" y="144"/>
                      <a:pt x="44" y="145"/>
                    </a:cubicBezTo>
                    <a:cubicBezTo>
                      <a:pt x="37" y="145"/>
                      <a:pt x="44" y="141"/>
                      <a:pt x="38" y="137"/>
                    </a:cubicBezTo>
                    <a:cubicBezTo>
                      <a:pt x="33" y="134"/>
                      <a:pt x="41" y="137"/>
                      <a:pt x="41" y="129"/>
                    </a:cubicBezTo>
                    <a:cubicBezTo>
                      <a:pt x="42" y="120"/>
                      <a:pt x="48" y="129"/>
                      <a:pt x="52" y="125"/>
                    </a:cubicBezTo>
                    <a:cubicBezTo>
                      <a:pt x="56" y="120"/>
                      <a:pt x="57" y="120"/>
                      <a:pt x="66" y="125"/>
                    </a:cubicBezTo>
                    <a:cubicBezTo>
                      <a:pt x="76" y="130"/>
                      <a:pt x="76" y="133"/>
                      <a:pt x="84" y="130"/>
                    </a:cubicBezTo>
                    <a:cubicBezTo>
                      <a:pt x="93" y="127"/>
                      <a:pt x="88" y="124"/>
                      <a:pt x="83" y="124"/>
                    </a:cubicBezTo>
                    <a:cubicBezTo>
                      <a:pt x="78" y="125"/>
                      <a:pt x="74" y="118"/>
                      <a:pt x="68" y="120"/>
                    </a:cubicBezTo>
                    <a:cubicBezTo>
                      <a:pt x="62" y="122"/>
                      <a:pt x="66" y="116"/>
                      <a:pt x="54" y="119"/>
                    </a:cubicBezTo>
                    <a:cubicBezTo>
                      <a:pt x="41" y="122"/>
                      <a:pt x="46" y="115"/>
                      <a:pt x="41" y="120"/>
                    </a:cubicBezTo>
                    <a:cubicBezTo>
                      <a:pt x="35" y="125"/>
                      <a:pt x="37" y="114"/>
                      <a:pt x="29" y="106"/>
                    </a:cubicBezTo>
                    <a:cubicBezTo>
                      <a:pt x="21" y="98"/>
                      <a:pt x="44" y="104"/>
                      <a:pt x="37" y="99"/>
                    </a:cubicBezTo>
                    <a:cubicBezTo>
                      <a:pt x="25" y="92"/>
                      <a:pt x="30" y="104"/>
                      <a:pt x="26" y="96"/>
                    </a:cubicBezTo>
                    <a:cubicBezTo>
                      <a:pt x="23" y="91"/>
                      <a:pt x="19" y="93"/>
                      <a:pt x="11" y="75"/>
                    </a:cubicBezTo>
                    <a:cubicBezTo>
                      <a:pt x="13" y="73"/>
                      <a:pt x="19" y="73"/>
                      <a:pt x="20" y="70"/>
                    </a:cubicBezTo>
                    <a:cubicBezTo>
                      <a:pt x="20" y="68"/>
                      <a:pt x="16" y="67"/>
                      <a:pt x="18" y="64"/>
                    </a:cubicBezTo>
                    <a:cubicBezTo>
                      <a:pt x="19" y="61"/>
                      <a:pt x="26" y="64"/>
                      <a:pt x="27" y="57"/>
                    </a:cubicBezTo>
                    <a:cubicBezTo>
                      <a:pt x="28" y="42"/>
                      <a:pt x="32" y="51"/>
                      <a:pt x="35" y="45"/>
                    </a:cubicBezTo>
                    <a:cubicBezTo>
                      <a:pt x="37" y="39"/>
                      <a:pt x="33" y="39"/>
                      <a:pt x="34" y="35"/>
                    </a:cubicBezTo>
                    <a:cubicBezTo>
                      <a:pt x="69" y="33"/>
                      <a:pt x="49" y="21"/>
                      <a:pt x="65" y="25"/>
                    </a:cubicBezTo>
                    <a:cubicBezTo>
                      <a:pt x="82" y="30"/>
                      <a:pt x="75" y="19"/>
                      <a:pt x="82" y="18"/>
                    </a:cubicBezTo>
                    <a:cubicBezTo>
                      <a:pt x="91" y="24"/>
                      <a:pt x="86" y="14"/>
                      <a:pt x="96" y="17"/>
                    </a:cubicBezTo>
                    <a:cubicBezTo>
                      <a:pt x="106" y="19"/>
                      <a:pt x="112" y="8"/>
                      <a:pt x="116" y="12"/>
                    </a:cubicBezTo>
                    <a:cubicBezTo>
                      <a:pt x="120" y="15"/>
                      <a:pt x="120" y="6"/>
                      <a:pt x="124" y="14"/>
                    </a:cubicBezTo>
                    <a:cubicBezTo>
                      <a:pt x="129" y="22"/>
                      <a:pt x="129" y="11"/>
                      <a:pt x="135" y="18"/>
                    </a:cubicBezTo>
                    <a:cubicBezTo>
                      <a:pt x="141" y="26"/>
                      <a:pt x="145" y="20"/>
                      <a:pt x="156" y="19"/>
                    </a:cubicBezTo>
                    <a:cubicBezTo>
                      <a:pt x="168" y="19"/>
                      <a:pt x="152" y="0"/>
                      <a:pt x="166" y="6"/>
                    </a:cubicBezTo>
                    <a:cubicBezTo>
                      <a:pt x="175" y="11"/>
                      <a:pt x="176" y="18"/>
                      <a:pt x="169" y="21"/>
                    </a:cubicBezTo>
                    <a:close/>
                    <a:moveTo>
                      <a:pt x="25" y="134"/>
                    </a:moveTo>
                    <a:cubicBezTo>
                      <a:pt x="23" y="136"/>
                      <a:pt x="27" y="143"/>
                      <a:pt x="32" y="142"/>
                    </a:cubicBezTo>
                    <a:cubicBezTo>
                      <a:pt x="37" y="141"/>
                      <a:pt x="26" y="132"/>
                      <a:pt x="25" y="134"/>
                    </a:cubicBezTo>
                    <a:close/>
                    <a:moveTo>
                      <a:pt x="23" y="118"/>
                    </a:moveTo>
                    <a:cubicBezTo>
                      <a:pt x="21" y="122"/>
                      <a:pt x="17" y="117"/>
                      <a:pt x="18" y="123"/>
                    </a:cubicBezTo>
                    <a:cubicBezTo>
                      <a:pt x="19" y="128"/>
                      <a:pt x="22" y="126"/>
                      <a:pt x="26" y="128"/>
                    </a:cubicBezTo>
                    <a:cubicBezTo>
                      <a:pt x="30" y="130"/>
                      <a:pt x="30" y="128"/>
                      <a:pt x="27" y="124"/>
                    </a:cubicBezTo>
                    <a:cubicBezTo>
                      <a:pt x="24" y="121"/>
                      <a:pt x="24" y="115"/>
                      <a:pt x="23" y="118"/>
                    </a:cubicBezTo>
                    <a:close/>
                    <a:moveTo>
                      <a:pt x="83" y="192"/>
                    </a:moveTo>
                    <a:cubicBezTo>
                      <a:pt x="86" y="196"/>
                      <a:pt x="87" y="191"/>
                      <a:pt x="84" y="186"/>
                    </a:cubicBezTo>
                    <a:cubicBezTo>
                      <a:pt x="81" y="182"/>
                      <a:pt x="79" y="189"/>
                      <a:pt x="83" y="192"/>
                    </a:cubicBezTo>
                    <a:close/>
                    <a:moveTo>
                      <a:pt x="156" y="224"/>
                    </a:moveTo>
                    <a:cubicBezTo>
                      <a:pt x="147" y="230"/>
                      <a:pt x="157" y="218"/>
                      <a:pt x="146" y="220"/>
                    </a:cubicBezTo>
                    <a:cubicBezTo>
                      <a:pt x="136" y="222"/>
                      <a:pt x="136" y="214"/>
                      <a:pt x="121" y="218"/>
                    </a:cubicBezTo>
                    <a:cubicBezTo>
                      <a:pt x="112" y="220"/>
                      <a:pt x="115" y="209"/>
                      <a:pt x="110" y="212"/>
                    </a:cubicBezTo>
                    <a:cubicBezTo>
                      <a:pt x="105" y="215"/>
                      <a:pt x="102" y="206"/>
                      <a:pt x="101" y="210"/>
                    </a:cubicBezTo>
                    <a:cubicBezTo>
                      <a:pt x="100" y="214"/>
                      <a:pt x="96" y="211"/>
                      <a:pt x="97" y="220"/>
                    </a:cubicBezTo>
                    <a:cubicBezTo>
                      <a:pt x="98" y="228"/>
                      <a:pt x="113" y="219"/>
                      <a:pt x="125" y="229"/>
                    </a:cubicBezTo>
                    <a:cubicBezTo>
                      <a:pt x="134" y="236"/>
                      <a:pt x="142" y="230"/>
                      <a:pt x="156" y="230"/>
                    </a:cubicBezTo>
                    <a:cubicBezTo>
                      <a:pt x="170" y="230"/>
                      <a:pt x="167" y="217"/>
                      <a:pt x="156" y="224"/>
                    </a:cubicBezTo>
                    <a:close/>
                    <a:moveTo>
                      <a:pt x="200" y="193"/>
                    </a:moveTo>
                    <a:cubicBezTo>
                      <a:pt x="202" y="196"/>
                      <a:pt x="197" y="198"/>
                      <a:pt x="201" y="202"/>
                    </a:cubicBezTo>
                    <a:cubicBezTo>
                      <a:pt x="205" y="205"/>
                      <a:pt x="214" y="185"/>
                      <a:pt x="212" y="183"/>
                    </a:cubicBezTo>
                    <a:cubicBezTo>
                      <a:pt x="210" y="181"/>
                      <a:pt x="197" y="190"/>
                      <a:pt x="200" y="193"/>
                    </a:cubicBezTo>
                    <a:close/>
                    <a:moveTo>
                      <a:pt x="155" y="112"/>
                    </a:moveTo>
                    <a:cubicBezTo>
                      <a:pt x="153" y="113"/>
                      <a:pt x="154" y="115"/>
                      <a:pt x="156" y="117"/>
                    </a:cubicBezTo>
                    <a:cubicBezTo>
                      <a:pt x="158" y="118"/>
                      <a:pt x="151" y="129"/>
                      <a:pt x="158" y="126"/>
                    </a:cubicBezTo>
                    <a:cubicBezTo>
                      <a:pt x="164" y="123"/>
                      <a:pt x="162" y="108"/>
                      <a:pt x="155" y="112"/>
                    </a:cubicBezTo>
                    <a:close/>
                    <a:moveTo>
                      <a:pt x="166" y="85"/>
                    </a:moveTo>
                    <a:cubicBezTo>
                      <a:pt x="163" y="83"/>
                      <a:pt x="162" y="85"/>
                      <a:pt x="156" y="88"/>
                    </a:cubicBezTo>
                    <a:cubicBezTo>
                      <a:pt x="150" y="91"/>
                      <a:pt x="156" y="94"/>
                      <a:pt x="164" y="98"/>
                    </a:cubicBezTo>
                    <a:cubicBezTo>
                      <a:pt x="168" y="100"/>
                      <a:pt x="176" y="97"/>
                      <a:pt x="170" y="92"/>
                    </a:cubicBezTo>
                    <a:cubicBezTo>
                      <a:pt x="165" y="87"/>
                      <a:pt x="169" y="87"/>
                      <a:pt x="166" y="85"/>
                    </a:cubicBezTo>
                    <a:close/>
                    <a:moveTo>
                      <a:pt x="124" y="37"/>
                    </a:moveTo>
                    <a:cubicBezTo>
                      <a:pt x="120" y="37"/>
                      <a:pt x="119" y="43"/>
                      <a:pt x="123" y="44"/>
                    </a:cubicBezTo>
                    <a:cubicBezTo>
                      <a:pt x="127" y="45"/>
                      <a:pt x="129" y="37"/>
                      <a:pt x="124" y="37"/>
                    </a:cubicBezTo>
                    <a:close/>
                    <a:moveTo>
                      <a:pt x="119" y="126"/>
                    </a:moveTo>
                    <a:cubicBezTo>
                      <a:pt x="114" y="123"/>
                      <a:pt x="114" y="120"/>
                      <a:pt x="112" y="111"/>
                    </a:cubicBezTo>
                    <a:cubicBezTo>
                      <a:pt x="111" y="103"/>
                      <a:pt x="108" y="113"/>
                      <a:pt x="94" y="100"/>
                    </a:cubicBezTo>
                    <a:cubicBezTo>
                      <a:pt x="90" y="96"/>
                      <a:pt x="78" y="100"/>
                      <a:pt x="81" y="103"/>
                    </a:cubicBezTo>
                    <a:cubicBezTo>
                      <a:pt x="83" y="103"/>
                      <a:pt x="87" y="103"/>
                      <a:pt x="95" y="108"/>
                    </a:cubicBezTo>
                    <a:cubicBezTo>
                      <a:pt x="103" y="114"/>
                      <a:pt x="97" y="118"/>
                      <a:pt x="104" y="118"/>
                    </a:cubicBezTo>
                    <a:cubicBezTo>
                      <a:pt x="111" y="118"/>
                      <a:pt x="115" y="130"/>
                      <a:pt x="119" y="132"/>
                    </a:cubicBezTo>
                    <a:cubicBezTo>
                      <a:pt x="124" y="135"/>
                      <a:pt x="124" y="129"/>
                      <a:pt x="119" y="126"/>
                    </a:cubicBezTo>
                    <a:close/>
                    <a:moveTo>
                      <a:pt x="144" y="159"/>
                    </a:moveTo>
                    <a:cubicBezTo>
                      <a:pt x="141" y="160"/>
                      <a:pt x="141" y="164"/>
                      <a:pt x="144" y="166"/>
                    </a:cubicBezTo>
                    <a:cubicBezTo>
                      <a:pt x="148" y="169"/>
                      <a:pt x="149" y="157"/>
                      <a:pt x="144" y="159"/>
                    </a:cubicBezTo>
                    <a:close/>
                    <a:moveTo>
                      <a:pt x="187" y="217"/>
                    </a:moveTo>
                    <a:cubicBezTo>
                      <a:pt x="190" y="216"/>
                      <a:pt x="188" y="213"/>
                      <a:pt x="186" y="208"/>
                    </a:cubicBezTo>
                    <a:cubicBezTo>
                      <a:pt x="185" y="202"/>
                      <a:pt x="182" y="217"/>
                      <a:pt x="187" y="217"/>
                    </a:cubicBezTo>
                    <a:close/>
                    <a:moveTo>
                      <a:pt x="0" y="73"/>
                    </a:moveTo>
                    <a:cubicBezTo>
                      <a:pt x="0" y="76"/>
                      <a:pt x="4" y="83"/>
                      <a:pt x="11" y="85"/>
                    </a:cubicBezTo>
                    <a:cubicBezTo>
                      <a:pt x="14" y="85"/>
                      <a:pt x="5" y="77"/>
                      <a:pt x="6" y="74"/>
                    </a:cubicBezTo>
                    <a:cubicBezTo>
                      <a:pt x="6" y="70"/>
                      <a:pt x="1" y="68"/>
                      <a:pt x="0" y="73"/>
                    </a:cubicBezTo>
                    <a:close/>
                    <a:moveTo>
                      <a:pt x="142" y="64"/>
                    </a:moveTo>
                    <a:cubicBezTo>
                      <a:pt x="139" y="66"/>
                      <a:pt x="134" y="60"/>
                      <a:pt x="133" y="67"/>
                    </a:cubicBezTo>
                    <a:cubicBezTo>
                      <a:pt x="133" y="71"/>
                      <a:pt x="135" y="72"/>
                      <a:pt x="137" y="69"/>
                    </a:cubicBezTo>
                    <a:cubicBezTo>
                      <a:pt x="139" y="66"/>
                      <a:pt x="141" y="74"/>
                      <a:pt x="142" y="70"/>
                    </a:cubicBezTo>
                    <a:cubicBezTo>
                      <a:pt x="143" y="66"/>
                      <a:pt x="145" y="62"/>
                      <a:pt x="142" y="64"/>
                    </a:cubicBezTo>
                    <a:close/>
                    <a:moveTo>
                      <a:pt x="149" y="59"/>
                    </a:moveTo>
                    <a:cubicBezTo>
                      <a:pt x="149" y="61"/>
                      <a:pt x="153" y="61"/>
                      <a:pt x="158" y="59"/>
                    </a:cubicBezTo>
                    <a:cubicBezTo>
                      <a:pt x="162" y="58"/>
                      <a:pt x="151" y="52"/>
                      <a:pt x="149" y="59"/>
                    </a:cubicBezTo>
                    <a:close/>
                    <a:moveTo>
                      <a:pt x="136" y="164"/>
                    </a:moveTo>
                    <a:cubicBezTo>
                      <a:pt x="139" y="165"/>
                      <a:pt x="141" y="161"/>
                      <a:pt x="139" y="159"/>
                    </a:cubicBezTo>
                    <a:cubicBezTo>
                      <a:pt x="137" y="158"/>
                      <a:pt x="133" y="163"/>
                      <a:pt x="136" y="164"/>
                    </a:cubicBezTo>
                    <a:close/>
                    <a:moveTo>
                      <a:pt x="116" y="173"/>
                    </a:moveTo>
                    <a:cubicBezTo>
                      <a:pt x="116" y="174"/>
                      <a:pt x="116" y="174"/>
                      <a:pt x="116" y="174"/>
                    </a:cubicBezTo>
                    <a:cubicBezTo>
                      <a:pt x="111" y="176"/>
                      <a:pt x="119" y="178"/>
                      <a:pt x="121" y="175"/>
                    </a:cubicBezTo>
                    <a:cubicBezTo>
                      <a:pt x="123" y="172"/>
                      <a:pt x="120" y="170"/>
                      <a:pt x="116" y="173"/>
                    </a:cubicBezTo>
                    <a:close/>
                    <a:moveTo>
                      <a:pt x="115" y="146"/>
                    </a:moveTo>
                    <a:cubicBezTo>
                      <a:pt x="117" y="147"/>
                      <a:pt x="119" y="143"/>
                      <a:pt x="117" y="142"/>
                    </a:cubicBezTo>
                    <a:cubicBezTo>
                      <a:pt x="116" y="140"/>
                      <a:pt x="114" y="145"/>
                      <a:pt x="115" y="146"/>
                    </a:cubicBezTo>
                    <a:close/>
                    <a:moveTo>
                      <a:pt x="118" y="154"/>
                    </a:moveTo>
                    <a:cubicBezTo>
                      <a:pt x="120" y="154"/>
                      <a:pt x="121" y="153"/>
                      <a:pt x="119" y="150"/>
                    </a:cubicBezTo>
                    <a:cubicBezTo>
                      <a:pt x="118" y="147"/>
                      <a:pt x="114" y="154"/>
                      <a:pt x="118" y="154"/>
                    </a:cubicBezTo>
                    <a:close/>
                    <a:moveTo>
                      <a:pt x="157" y="146"/>
                    </a:moveTo>
                    <a:cubicBezTo>
                      <a:pt x="157" y="149"/>
                      <a:pt x="166" y="144"/>
                      <a:pt x="167" y="142"/>
                    </a:cubicBezTo>
                    <a:cubicBezTo>
                      <a:pt x="167" y="140"/>
                      <a:pt x="157" y="142"/>
                      <a:pt x="157" y="146"/>
                    </a:cubicBezTo>
                    <a:close/>
                    <a:moveTo>
                      <a:pt x="24" y="111"/>
                    </a:moveTo>
                    <a:cubicBezTo>
                      <a:pt x="26" y="111"/>
                      <a:pt x="27" y="109"/>
                      <a:pt x="26" y="105"/>
                    </a:cubicBezTo>
                    <a:cubicBezTo>
                      <a:pt x="24" y="102"/>
                      <a:pt x="19" y="111"/>
                      <a:pt x="24" y="111"/>
                    </a:cubicBezTo>
                    <a:close/>
                    <a:moveTo>
                      <a:pt x="120" y="98"/>
                    </a:moveTo>
                    <a:cubicBezTo>
                      <a:pt x="120" y="101"/>
                      <a:pt x="120" y="106"/>
                      <a:pt x="125" y="105"/>
                    </a:cubicBezTo>
                    <a:cubicBezTo>
                      <a:pt x="127" y="105"/>
                      <a:pt x="120" y="96"/>
                      <a:pt x="120" y="98"/>
                    </a:cubicBezTo>
                    <a:close/>
                    <a:moveTo>
                      <a:pt x="126" y="132"/>
                    </a:moveTo>
                    <a:cubicBezTo>
                      <a:pt x="124" y="135"/>
                      <a:pt x="129" y="138"/>
                      <a:pt x="133" y="144"/>
                    </a:cubicBezTo>
                    <a:cubicBezTo>
                      <a:pt x="138" y="150"/>
                      <a:pt x="141" y="146"/>
                      <a:pt x="137" y="143"/>
                    </a:cubicBezTo>
                    <a:cubicBezTo>
                      <a:pt x="133" y="140"/>
                      <a:pt x="129" y="128"/>
                      <a:pt x="126" y="13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38" name="Freeform 85"/>
              <p:cNvSpPr>
                <a:spLocks/>
              </p:cNvSpPr>
              <p:nvPr/>
            </p:nvSpPr>
            <p:spPr bwMode="gray">
              <a:xfrm>
                <a:off x="6098259" y="3160263"/>
                <a:ext cx="448176" cy="448261"/>
              </a:xfrm>
              <a:custGeom>
                <a:avLst/>
                <a:gdLst/>
                <a:ahLst/>
                <a:cxnLst>
                  <a:cxn ang="0">
                    <a:pos x="137" y="43"/>
                  </a:cxn>
                  <a:cxn ang="0">
                    <a:pos x="131" y="23"/>
                  </a:cxn>
                  <a:cxn ang="0">
                    <a:pos x="121" y="29"/>
                  </a:cxn>
                  <a:cxn ang="0">
                    <a:pos x="98" y="22"/>
                  </a:cxn>
                  <a:cxn ang="0">
                    <a:pos x="75" y="3"/>
                  </a:cxn>
                  <a:cxn ang="0">
                    <a:pos x="68" y="2"/>
                  </a:cxn>
                  <a:cxn ang="0">
                    <a:pos x="68" y="7"/>
                  </a:cxn>
                  <a:cxn ang="0">
                    <a:pos x="52" y="14"/>
                  </a:cxn>
                  <a:cxn ang="0">
                    <a:pos x="55" y="25"/>
                  </a:cxn>
                  <a:cxn ang="0">
                    <a:pos x="45" y="37"/>
                  </a:cxn>
                  <a:cxn ang="0">
                    <a:pos x="37" y="38"/>
                  </a:cxn>
                  <a:cxn ang="0">
                    <a:pos x="29" y="35"/>
                  </a:cxn>
                  <a:cxn ang="0">
                    <a:pos x="1" y="39"/>
                  </a:cxn>
                  <a:cxn ang="0">
                    <a:pos x="1" y="40"/>
                  </a:cxn>
                  <a:cxn ang="0">
                    <a:pos x="13" y="63"/>
                  </a:cxn>
                  <a:cxn ang="0">
                    <a:pos x="26" y="46"/>
                  </a:cxn>
                  <a:cxn ang="0">
                    <a:pos x="39" y="73"/>
                  </a:cxn>
                  <a:cxn ang="0">
                    <a:pos x="49" y="92"/>
                  </a:cxn>
                  <a:cxn ang="0">
                    <a:pos x="68" y="107"/>
                  </a:cxn>
                  <a:cxn ang="0">
                    <a:pos x="99" y="126"/>
                  </a:cxn>
                  <a:cxn ang="0">
                    <a:pos x="103" y="132"/>
                  </a:cxn>
                  <a:cxn ang="0">
                    <a:pos x="123" y="146"/>
                  </a:cxn>
                  <a:cxn ang="0">
                    <a:pos x="129" y="148"/>
                  </a:cxn>
                  <a:cxn ang="0">
                    <a:pos x="122" y="140"/>
                  </a:cxn>
                  <a:cxn ang="0">
                    <a:pos x="109" y="130"/>
                  </a:cxn>
                  <a:cxn ang="0">
                    <a:pos x="103" y="126"/>
                  </a:cxn>
                  <a:cxn ang="0">
                    <a:pos x="97" y="117"/>
                  </a:cxn>
                  <a:cxn ang="0">
                    <a:pos x="89" y="106"/>
                  </a:cxn>
                  <a:cxn ang="0">
                    <a:pos x="67" y="83"/>
                  </a:cxn>
                  <a:cxn ang="0">
                    <a:pos x="66" y="77"/>
                  </a:cxn>
                  <a:cxn ang="0">
                    <a:pos x="58" y="64"/>
                  </a:cxn>
                  <a:cxn ang="0">
                    <a:pos x="65" y="51"/>
                  </a:cxn>
                  <a:cxn ang="0">
                    <a:pos x="73" y="50"/>
                  </a:cxn>
                  <a:cxn ang="0">
                    <a:pos x="93" y="50"/>
                  </a:cxn>
                  <a:cxn ang="0">
                    <a:pos x="110" y="52"/>
                  </a:cxn>
                  <a:cxn ang="0">
                    <a:pos x="126" y="52"/>
                  </a:cxn>
                  <a:cxn ang="0">
                    <a:pos x="136" y="60"/>
                  </a:cxn>
                  <a:cxn ang="0">
                    <a:pos x="146" y="49"/>
                  </a:cxn>
                  <a:cxn ang="0">
                    <a:pos x="137" y="43"/>
                  </a:cxn>
                </a:cxnLst>
                <a:rect l="0" t="0" r="r" b="b"/>
                <a:pathLst>
                  <a:path w="148" h="148">
                    <a:moveTo>
                      <a:pt x="137" y="43"/>
                    </a:moveTo>
                    <a:cubicBezTo>
                      <a:pt x="134" y="40"/>
                      <a:pt x="136" y="28"/>
                      <a:pt x="131" y="23"/>
                    </a:cubicBezTo>
                    <a:cubicBezTo>
                      <a:pt x="124" y="22"/>
                      <a:pt x="128" y="27"/>
                      <a:pt x="121" y="29"/>
                    </a:cubicBezTo>
                    <a:cubicBezTo>
                      <a:pt x="114" y="31"/>
                      <a:pt x="104" y="22"/>
                      <a:pt x="98" y="22"/>
                    </a:cubicBezTo>
                    <a:cubicBezTo>
                      <a:pt x="91" y="22"/>
                      <a:pt x="98" y="17"/>
                      <a:pt x="75" y="3"/>
                    </a:cubicBezTo>
                    <a:cubicBezTo>
                      <a:pt x="73" y="2"/>
                      <a:pt x="70" y="0"/>
                      <a:pt x="68" y="2"/>
                    </a:cubicBezTo>
                    <a:cubicBezTo>
                      <a:pt x="67" y="4"/>
                      <a:pt x="70" y="4"/>
                      <a:pt x="68" y="7"/>
                    </a:cubicBezTo>
                    <a:cubicBezTo>
                      <a:pt x="67" y="9"/>
                      <a:pt x="54" y="11"/>
                      <a:pt x="52" y="14"/>
                    </a:cubicBezTo>
                    <a:cubicBezTo>
                      <a:pt x="50" y="16"/>
                      <a:pt x="56" y="22"/>
                      <a:pt x="55" y="25"/>
                    </a:cubicBezTo>
                    <a:cubicBezTo>
                      <a:pt x="54" y="29"/>
                      <a:pt x="44" y="28"/>
                      <a:pt x="45" y="37"/>
                    </a:cubicBezTo>
                    <a:cubicBezTo>
                      <a:pt x="46" y="43"/>
                      <a:pt x="42" y="40"/>
                      <a:pt x="37" y="38"/>
                    </a:cubicBezTo>
                    <a:cubicBezTo>
                      <a:pt x="32" y="35"/>
                      <a:pt x="37" y="43"/>
                      <a:pt x="29" y="35"/>
                    </a:cubicBezTo>
                    <a:cubicBezTo>
                      <a:pt x="24" y="30"/>
                      <a:pt x="31" y="39"/>
                      <a:pt x="1" y="39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0" y="45"/>
                      <a:pt x="10" y="71"/>
                      <a:pt x="13" y="63"/>
                    </a:cubicBezTo>
                    <a:cubicBezTo>
                      <a:pt x="16" y="55"/>
                      <a:pt x="16" y="39"/>
                      <a:pt x="26" y="46"/>
                    </a:cubicBezTo>
                    <a:cubicBezTo>
                      <a:pt x="42" y="59"/>
                      <a:pt x="28" y="61"/>
                      <a:pt x="39" y="73"/>
                    </a:cubicBezTo>
                    <a:cubicBezTo>
                      <a:pt x="50" y="85"/>
                      <a:pt x="31" y="78"/>
                      <a:pt x="49" y="92"/>
                    </a:cubicBezTo>
                    <a:cubicBezTo>
                      <a:pt x="67" y="107"/>
                      <a:pt x="56" y="108"/>
                      <a:pt x="68" y="107"/>
                    </a:cubicBezTo>
                    <a:cubicBezTo>
                      <a:pt x="79" y="105"/>
                      <a:pt x="88" y="116"/>
                      <a:pt x="99" y="126"/>
                    </a:cubicBezTo>
                    <a:cubicBezTo>
                      <a:pt x="82" y="122"/>
                      <a:pt x="83" y="125"/>
                      <a:pt x="103" y="132"/>
                    </a:cubicBezTo>
                    <a:cubicBezTo>
                      <a:pt x="122" y="139"/>
                      <a:pt x="118" y="146"/>
                      <a:pt x="123" y="146"/>
                    </a:cubicBezTo>
                    <a:cubicBezTo>
                      <a:pt x="128" y="145"/>
                      <a:pt x="126" y="146"/>
                      <a:pt x="129" y="148"/>
                    </a:cubicBezTo>
                    <a:cubicBezTo>
                      <a:pt x="133" y="141"/>
                      <a:pt x="123" y="145"/>
                      <a:pt x="122" y="140"/>
                    </a:cubicBezTo>
                    <a:cubicBezTo>
                      <a:pt x="119" y="136"/>
                      <a:pt x="111" y="134"/>
                      <a:pt x="109" y="130"/>
                    </a:cubicBezTo>
                    <a:cubicBezTo>
                      <a:pt x="106" y="126"/>
                      <a:pt x="102" y="128"/>
                      <a:pt x="103" y="126"/>
                    </a:cubicBezTo>
                    <a:cubicBezTo>
                      <a:pt x="104" y="123"/>
                      <a:pt x="103" y="121"/>
                      <a:pt x="97" y="117"/>
                    </a:cubicBezTo>
                    <a:cubicBezTo>
                      <a:pt x="90" y="113"/>
                      <a:pt x="94" y="109"/>
                      <a:pt x="89" y="106"/>
                    </a:cubicBezTo>
                    <a:cubicBezTo>
                      <a:pt x="83" y="104"/>
                      <a:pt x="72" y="84"/>
                      <a:pt x="67" y="83"/>
                    </a:cubicBezTo>
                    <a:cubicBezTo>
                      <a:pt x="62" y="83"/>
                      <a:pt x="70" y="79"/>
                      <a:pt x="66" y="77"/>
                    </a:cubicBezTo>
                    <a:cubicBezTo>
                      <a:pt x="63" y="75"/>
                      <a:pt x="63" y="66"/>
                      <a:pt x="58" y="64"/>
                    </a:cubicBezTo>
                    <a:cubicBezTo>
                      <a:pt x="52" y="61"/>
                      <a:pt x="55" y="39"/>
                      <a:pt x="65" y="51"/>
                    </a:cubicBezTo>
                    <a:cubicBezTo>
                      <a:pt x="71" y="58"/>
                      <a:pt x="69" y="56"/>
                      <a:pt x="73" y="50"/>
                    </a:cubicBezTo>
                    <a:cubicBezTo>
                      <a:pt x="77" y="44"/>
                      <a:pt x="89" y="52"/>
                      <a:pt x="93" y="50"/>
                    </a:cubicBezTo>
                    <a:cubicBezTo>
                      <a:pt x="97" y="48"/>
                      <a:pt x="104" y="57"/>
                      <a:pt x="110" y="52"/>
                    </a:cubicBezTo>
                    <a:cubicBezTo>
                      <a:pt x="115" y="47"/>
                      <a:pt x="121" y="54"/>
                      <a:pt x="126" y="52"/>
                    </a:cubicBezTo>
                    <a:cubicBezTo>
                      <a:pt x="130" y="50"/>
                      <a:pt x="127" y="61"/>
                      <a:pt x="136" y="60"/>
                    </a:cubicBezTo>
                    <a:cubicBezTo>
                      <a:pt x="138" y="48"/>
                      <a:pt x="144" y="52"/>
                      <a:pt x="146" y="49"/>
                    </a:cubicBezTo>
                    <a:cubicBezTo>
                      <a:pt x="148" y="45"/>
                      <a:pt x="144" y="50"/>
                      <a:pt x="137" y="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39" name="Freeform 86"/>
              <p:cNvSpPr>
                <a:spLocks/>
              </p:cNvSpPr>
              <p:nvPr/>
            </p:nvSpPr>
            <p:spPr bwMode="gray">
              <a:xfrm>
                <a:off x="6310285" y="3514554"/>
                <a:ext cx="63481" cy="15238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4" y="1"/>
                  </a:cxn>
                  <a:cxn ang="0">
                    <a:pos x="7" y="3"/>
                  </a:cxn>
                  <a:cxn ang="0">
                    <a:pos x="17" y="2"/>
                  </a:cxn>
                </a:cxnLst>
                <a:rect l="0" t="0" r="r" b="b"/>
                <a:pathLst>
                  <a:path w="21" h="5">
                    <a:moveTo>
                      <a:pt x="17" y="2"/>
                    </a:moveTo>
                    <a:cubicBezTo>
                      <a:pt x="15" y="1"/>
                      <a:pt x="8" y="0"/>
                      <a:pt x="4" y="1"/>
                    </a:cubicBezTo>
                    <a:cubicBezTo>
                      <a:pt x="0" y="1"/>
                      <a:pt x="0" y="2"/>
                      <a:pt x="7" y="3"/>
                    </a:cubicBezTo>
                    <a:cubicBezTo>
                      <a:pt x="15" y="4"/>
                      <a:pt x="21" y="5"/>
                      <a:pt x="17" y="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0" name="Freeform 87"/>
              <p:cNvSpPr>
                <a:spLocks/>
              </p:cNvSpPr>
              <p:nvPr/>
            </p:nvSpPr>
            <p:spPr bwMode="gray">
              <a:xfrm>
                <a:off x="6310285" y="3494236"/>
                <a:ext cx="48246" cy="17778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12" y="4"/>
                  </a:cxn>
                  <a:cxn ang="0">
                    <a:pos x="2" y="3"/>
                  </a:cxn>
                </a:cxnLst>
                <a:rect l="0" t="0" r="r" b="b"/>
                <a:pathLst>
                  <a:path w="16" h="6">
                    <a:moveTo>
                      <a:pt x="2" y="3"/>
                    </a:moveTo>
                    <a:cubicBezTo>
                      <a:pt x="4" y="5"/>
                      <a:pt x="9" y="6"/>
                      <a:pt x="12" y="4"/>
                    </a:cubicBezTo>
                    <a:cubicBezTo>
                      <a:pt x="16" y="3"/>
                      <a:pt x="0" y="0"/>
                      <a:pt x="2" y="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1" name="Freeform 88"/>
              <p:cNvSpPr>
                <a:spLocks/>
              </p:cNvSpPr>
              <p:nvPr/>
            </p:nvSpPr>
            <p:spPr bwMode="gray">
              <a:xfrm>
                <a:off x="6319173" y="3536142"/>
                <a:ext cx="52054" cy="1777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0" y="5"/>
                  </a:cxn>
                  <a:cxn ang="0">
                    <a:pos x="16" y="3"/>
                  </a:cxn>
                  <a:cxn ang="0">
                    <a:pos x="5" y="4"/>
                  </a:cxn>
                </a:cxnLst>
                <a:rect l="0" t="0" r="r" b="b"/>
                <a:pathLst>
                  <a:path w="17" h="6">
                    <a:moveTo>
                      <a:pt x="5" y="4"/>
                    </a:moveTo>
                    <a:cubicBezTo>
                      <a:pt x="6" y="6"/>
                      <a:pt x="6" y="5"/>
                      <a:pt x="10" y="5"/>
                    </a:cubicBezTo>
                    <a:cubicBezTo>
                      <a:pt x="14" y="4"/>
                      <a:pt x="17" y="4"/>
                      <a:pt x="16" y="3"/>
                    </a:cubicBezTo>
                    <a:cubicBezTo>
                      <a:pt x="14" y="2"/>
                      <a:pt x="0" y="0"/>
                      <a:pt x="5" y="4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2" name="Freeform 89"/>
              <p:cNvSpPr>
                <a:spLocks/>
              </p:cNvSpPr>
              <p:nvPr/>
            </p:nvSpPr>
            <p:spPr bwMode="gray">
              <a:xfrm>
                <a:off x="6165549" y="3306297"/>
                <a:ext cx="30471" cy="26667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2" y="4"/>
                  </a:cxn>
                  <a:cxn ang="0">
                    <a:pos x="10" y="8"/>
                  </a:cxn>
                  <a:cxn ang="0">
                    <a:pos x="8" y="5"/>
                  </a:cxn>
                </a:cxnLst>
                <a:rect l="0" t="0" r="r" b="b"/>
                <a:pathLst>
                  <a:path w="10" h="9">
                    <a:moveTo>
                      <a:pt x="8" y="5"/>
                    </a:moveTo>
                    <a:cubicBezTo>
                      <a:pt x="5" y="3"/>
                      <a:pt x="6" y="1"/>
                      <a:pt x="3" y="0"/>
                    </a:cubicBezTo>
                    <a:cubicBezTo>
                      <a:pt x="1" y="0"/>
                      <a:pt x="3" y="1"/>
                      <a:pt x="2" y="4"/>
                    </a:cubicBezTo>
                    <a:cubicBezTo>
                      <a:pt x="0" y="6"/>
                      <a:pt x="6" y="9"/>
                      <a:pt x="10" y="8"/>
                    </a:cubicBezTo>
                    <a:cubicBezTo>
                      <a:pt x="10" y="8"/>
                      <a:pt x="10" y="7"/>
                      <a:pt x="8" y="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3" name="Freeform 90"/>
              <p:cNvSpPr>
                <a:spLocks/>
              </p:cNvSpPr>
              <p:nvPr/>
            </p:nvSpPr>
            <p:spPr bwMode="gray">
              <a:xfrm>
                <a:off x="6152852" y="3302487"/>
                <a:ext cx="24123" cy="69842"/>
              </a:xfrm>
              <a:custGeom>
                <a:avLst/>
                <a:gdLst/>
                <a:ahLst/>
                <a:cxnLst>
                  <a:cxn ang="0">
                    <a:pos x="3" y="8"/>
                  </a:cxn>
                  <a:cxn ang="0">
                    <a:pos x="2" y="11"/>
                  </a:cxn>
                  <a:cxn ang="0">
                    <a:pos x="7" y="21"/>
                  </a:cxn>
                  <a:cxn ang="0">
                    <a:pos x="3" y="3"/>
                  </a:cxn>
                  <a:cxn ang="0">
                    <a:pos x="3" y="8"/>
                  </a:cxn>
                </a:cxnLst>
                <a:rect l="0" t="0" r="r" b="b"/>
                <a:pathLst>
                  <a:path w="8" h="23">
                    <a:moveTo>
                      <a:pt x="3" y="8"/>
                    </a:moveTo>
                    <a:cubicBezTo>
                      <a:pt x="5" y="14"/>
                      <a:pt x="2" y="10"/>
                      <a:pt x="2" y="11"/>
                    </a:cubicBezTo>
                    <a:cubicBezTo>
                      <a:pt x="1" y="13"/>
                      <a:pt x="3" y="17"/>
                      <a:pt x="7" y="21"/>
                    </a:cubicBezTo>
                    <a:cubicBezTo>
                      <a:pt x="8" y="23"/>
                      <a:pt x="4" y="6"/>
                      <a:pt x="3" y="3"/>
                    </a:cubicBezTo>
                    <a:cubicBezTo>
                      <a:pt x="3" y="0"/>
                      <a:pt x="0" y="3"/>
                      <a:pt x="3" y="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4" name="Freeform 91"/>
              <p:cNvSpPr>
                <a:spLocks/>
              </p:cNvSpPr>
              <p:nvPr/>
            </p:nvSpPr>
            <p:spPr bwMode="gray">
              <a:xfrm>
                <a:off x="6183323" y="3354551"/>
                <a:ext cx="43167" cy="50794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1" y="4"/>
                  </a:cxn>
                  <a:cxn ang="0">
                    <a:pos x="11" y="14"/>
                  </a:cxn>
                  <a:cxn ang="0">
                    <a:pos x="6" y="6"/>
                  </a:cxn>
                </a:cxnLst>
                <a:rect l="0" t="0" r="r" b="b"/>
                <a:pathLst>
                  <a:path w="14" h="17">
                    <a:moveTo>
                      <a:pt x="6" y="6"/>
                    </a:moveTo>
                    <a:cubicBezTo>
                      <a:pt x="2" y="3"/>
                      <a:pt x="0" y="0"/>
                      <a:pt x="1" y="4"/>
                    </a:cubicBezTo>
                    <a:cubicBezTo>
                      <a:pt x="3" y="7"/>
                      <a:pt x="6" y="10"/>
                      <a:pt x="11" y="14"/>
                    </a:cubicBezTo>
                    <a:cubicBezTo>
                      <a:pt x="14" y="17"/>
                      <a:pt x="10" y="10"/>
                      <a:pt x="6" y="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sp>
            <p:nvSpPr>
              <p:cNvPr id="345" name="Freeform 92"/>
              <p:cNvSpPr>
                <a:spLocks/>
              </p:cNvSpPr>
              <p:nvPr/>
            </p:nvSpPr>
            <p:spPr bwMode="gray">
              <a:xfrm>
                <a:off x="5199369" y="3569158"/>
                <a:ext cx="21584" cy="24127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7" y="6"/>
                  </a:cxn>
                  <a:cxn ang="0">
                    <a:pos x="0" y="2"/>
                  </a:cxn>
                </a:cxnLst>
                <a:rect l="0" t="0" r="r" b="b"/>
                <a:pathLst>
                  <a:path w="7" h="8">
                    <a:moveTo>
                      <a:pt x="0" y="2"/>
                    </a:moveTo>
                    <a:cubicBezTo>
                      <a:pt x="0" y="8"/>
                      <a:pt x="5" y="8"/>
                      <a:pt x="7" y="6"/>
                    </a:cubicBezTo>
                    <a:cubicBezTo>
                      <a:pt x="7" y="4"/>
                      <a:pt x="5" y="0"/>
                      <a:pt x="0" y="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 sz="1350"/>
              </a:p>
            </p:txBody>
          </p:sp>
          <p:cxnSp>
            <p:nvCxnSpPr>
              <p:cNvPr id="347" name="Straight Connector 346"/>
              <p:cNvCxnSpPr/>
              <p:nvPr/>
            </p:nvCxnSpPr>
            <p:spPr bwMode="gray">
              <a:xfrm flipV="1">
                <a:off x="9115425" y="4114800"/>
                <a:ext cx="28575" cy="4763"/>
              </a:xfrm>
              <a:prstGeom prst="line">
                <a:avLst/>
              </a:prstGeom>
              <a:ln w="635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" name="Freeform 347"/>
              <p:cNvSpPr/>
              <p:nvPr/>
            </p:nvSpPr>
            <p:spPr bwMode="gray">
              <a:xfrm>
                <a:off x="9003504" y="3607383"/>
                <a:ext cx="140495" cy="76411"/>
              </a:xfrm>
              <a:custGeom>
                <a:avLst/>
                <a:gdLst>
                  <a:gd name="connsiteX0" fmla="*/ 147638 w 147638"/>
                  <a:gd name="connsiteY0" fmla="*/ 248 h 78830"/>
                  <a:gd name="connsiteX1" fmla="*/ 50006 w 147638"/>
                  <a:gd name="connsiteY1" fmla="*/ 12155 h 78830"/>
                  <a:gd name="connsiteX2" fmla="*/ 0 w 147638"/>
                  <a:gd name="connsiteY2" fmla="*/ 78830 h 78830"/>
                  <a:gd name="connsiteX0" fmla="*/ 128588 w 128588"/>
                  <a:gd name="connsiteY0" fmla="*/ 248 h 78830"/>
                  <a:gd name="connsiteX1" fmla="*/ 50006 w 128588"/>
                  <a:gd name="connsiteY1" fmla="*/ 12155 h 78830"/>
                  <a:gd name="connsiteX2" fmla="*/ 0 w 128588"/>
                  <a:gd name="connsiteY2" fmla="*/ 78830 h 78830"/>
                  <a:gd name="connsiteX0" fmla="*/ 140495 w 140495"/>
                  <a:gd name="connsiteY0" fmla="*/ 211 h 76411"/>
                  <a:gd name="connsiteX1" fmla="*/ 61913 w 140495"/>
                  <a:gd name="connsiteY1" fmla="*/ 12118 h 76411"/>
                  <a:gd name="connsiteX2" fmla="*/ 0 w 140495"/>
                  <a:gd name="connsiteY2" fmla="*/ 76411 h 7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495" h="76411">
                    <a:moveTo>
                      <a:pt x="140495" y="211"/>
                    </a:moveTo>
                    <a:cubicBezTo>
                      <a:pt x="103982" y="-384"/>
                      <a:pt x="85329" y="-582"/>
                      <a:pt x="61913" y="12118"/>
                    </a:cubicBezTo>
                    <a:cubicBezTo>
                      <a:pt x="38497" y="24818"/>
                      <a:pt x="12700" y="49622"/>
                      <a:pt x="0" y="76411"/>
                    </a:cubicBezTo>
                  </a:path>
                </a:pathLst>
              </a:cu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5772459" y="185966"/>
              <a:ext cx="3372683" cy="3689633"/>
              <a:chOff x="5432993" y="211645"/>
              <a:chExt cx="3711008" cy="4059752"/>
            </a:xfrm>
            <a:effectLst/>
          </p:grpSpPr>
          <p:grpSp>
            <p:nvGrpSpPr>
              <p:cNvPr id="177" name="Group 176"/>
              <p:cNvGrpSpPr/>
              <p:nvPr/>
            </p:nvGrpSpPr>
            <p:grpSpPr bwMode="gray">
              <a:xfrm>
                <a:off x="5432993" y="211645"/>
                <a:ext cx="3006476" cy="4059752"/>
                <a:chOff x="4664849" y="191666"/>
                <a:chExt cx="2731488" cy="3688426"/>
              </a:xfrm>
              <a:effectLst/>
            </p:grpSpPr>
            <p:sp>
              <p:nvSpPr>
                <p:cNvPr id="179" name="Freeform 9"/>
                <p:cNvSpPr>
                  <a:spLocks/>
                </p:cNvSpPr>
                <p:nvPr/>
              </p:nvSpPr>
              <p:spPr bwMode="gray">
                <a:xfrm>
                  <a:off x="6122873" y="3281314"/>
                  <a:ext cx="1273464" cy="598778"/>
                </a:xfrm>
                <a:custGeom>
                  <a:avLst/>
                  <a:gdLst/>
                  <a:ahLst/>
                  <a:cxnLst>
                    <a:cxn ang="0">
                      <a:pos x="457" y="173"/>
                    </a:cxn>
                    <a:cxn ang="0">
                      <a:pos x="446" y="168"/>
                    </a:cxn>
                    <a:cxn ang="0">
                      <a:pos x="422" y="166"/>
                    </a:cxn>
                    <a:cxn ang="0">
                      <a:pos x="417" y="168"/>
                    </a:cxn>
                    <a:cxn ang="0">
                      <a:pos x="413" y="166"/>
                    </a:cxn>
                    <a:cxn ang="0">
                      <a:pos x="402" y="175"/>
                    </a:cxn>
                    <a:cxn ang="0">
                      <a:pos x="399" y="168"/>
                    </a:cxn>
                    <a:cxn ang="0">
                      <a:pos x="364" y="174"/>
                    </a:cxn>
                    <a:cxn ang="0">
                      <a:pos x="304" y="182"/>
                    </a:cxn>
                    <a:cxn ang="0">
                      <a:pos x="273" y="189"/>
                    </a:cxn>
                    <a:cxn ang="0">
                      <a:pos x="260" y="198"/>
                    </a:cxn>
                    <a:cxn ang="0">
                      <a:pos x="255" y="204"/>
                    </a:cxn>
                    <a:cxn ang="0">
                      <a:pos x="244" y="214"/>
                    </a:cxn>
                    <a:cxn ang="0">
                      <a:pos x="250" y="186"/>
                    </a:cxn>
                    <a:cxn ang="0">
                      <a:pos x="202" y="195"/>
                    </a:cxn>
                    <a:cxn ang="0">
                      <a:pos x="130" y="185"/>
                    </a:cxn>
                    <a:cxn ang="0">
                      <a:pos x="95" y="206"/>
                    </a:cxn>
                    <a:cxn ang="0">
                      <a:pos x="63" y="187"/>
                    </a:cxn>
                    <a:cxn ang="0">
                      <a:pos x="32" y="189"/>
                    </a:cxn>
                    <a:cxn ang="0">
                      <a:pos x="29" y="177"/>
                    </a:cxn>
                    <a:cxn ang="0">
                      <a:pos x="29" y="163"/>
                    </a:cxn>
                    <a:cxn ang="0">
                      <a:pos x="20" y="142"/>
                    </a:cxn>
                    <a:cxn ang="0">
                      <a:pos x="13" y="128"/>
                    </a:cxn>
                    <a:cxn ang="0">
                      <a:pos x="21" y="115"/>
                    </a:cxn>
                    <a:cxn ang="0">
                      <a:pos x="15" y="93"/>
                    </a:cxn>
                    <a:cxn ang="0">
                      <a:pos x="9" y="74"/>
                    </a:cxn>
                    <a:cxn ang="0">
                      <a:pos x="40" y="64"/>
                    </a:cxn>
                    <a:cxn ang="0">
                      <a:pos x="74" y="65"/>
                    </a:cxn>
                    <a:cxn ang="0">
                      <a:pos x="80" y="50"/>
                    </a:cxn>
                    <a:cxn ang="0">
                      <a:pos x="89" y="38"/>
                    </a:cxn>
                    <a:cxn ang="0">
                      <a:pos x="132" y="37"/>
                    </a:cxn>
                    <a:cxn ang="0">
                      <a:pos x="219" y="9"/>
                    </a:cxn>
                    <a:cxn ang="0">
                      <a:pos x="260" y="34"/>
                    </a:cxn>
                    <a:cxn ang="0">
                      <a:pos x="293" y="44"/>
                    </a:cxn>
                    <a:cxn ang="0">
                      <a:pos x="382" y="27"/>
                    </a:cxn>
                    <a:cxn ang="0">
                      <a:pos x="406" y="29"/>
                    </a:cxn>
                    <a:cxn ang="0">
                      <a:pos x="421" y="32"/>
                    </a:cxn>
                    <a:cxn ang="0">
                      <a:pos x="424" y="38"/>
                    </a:cxn>
                    <a:cxn ang="0">
                      <a:pos x="430" y="40"/>
                    </a:cxn>
                    <a:cxn ang="0">
                      <a:pos x="430" y="42"/>
                    </a:cxn>
                    <a:cxn ang="0">
                      <a:pos x="433" y="67"/>
                    </a:cxn>
                    <a:cxn ang="0">
                      <a:pos x="434" y="74"/>
                    </a:cxn>
                    <a:cxn ang="0">
                      <a:pos x="462" y="88"/>
                    </a:cxn>
                    <a:cxn ang="0">
                      <a:pos x="453" y="97"/>
                    </a:cxn>
                    <a:cxn ang="0">
                      <a:pos x="448" y="107"/>
                    </a:cxn>
                    <a:cxn ang="0">
                      <a:pos x="450" y="118"/>
                    </a:cxn>
                    <a:cxn ang="0">
                      <a:pos x="455" y="134"/>
                    </a:cxn>
                    <a:cxn ang="0">
                      <a:pos x="458" y="154"/>
                    </a:cxn>
                  </a:cxnLst>
                  <a:rect l="0" t="0" r="r" b="b"/>
                  <a:pathLst>
                    <a:path w="463" h="218">
                      <a:moveTo>
                        <a:pt x="463" y="173"/>
                      </a:moveTo>
                      <a:cubicBezTo>
                        <a:pt x="463" y="173"/>
                        <a:pt x="458" y="172"/>
                        <a:pt x="457" y="173"/>
                      </a:cubicBezTo>
                      <a:cubicBezTo>
                        <a:pt x="456" y="175"/>
                        <a:pt x="449" y="179"/>
                        <a:pt x="449" y="179"/>
                      </a:cubicBezTo>
                      <a:cubicBezTo>
                        <a:pt x="446" y="175"/>
                        <a:pt x="453" y="169"/>
                        <a:pt x="446" y="168"/>
                      </a:cubicBezTo>
                      <a:cubicBezTo>
                        <a:pt x="441" y="167"/>
                        <a:pt x="441" y="173"/>
                        <a:pt x="433" y="171"/>
                      </a:cubicBezTo>
                      <a:cubicBezTo>
                        <a:pt x="430" y="169"/>
                        <a:pt x="426" y="166"/>
                        <a:pt x="422" y="166"/>
                      </a:cubicBezTo>
                      <a:cubicBezTo>
                        <a:pt x="421" y="166"/>
                        <a:pt x="420" y="166"/>
                        <a:pt x="419" y="167"/>
                      </a:cubicBezTo>
                      <a:cubicBezTo>
                        <a:pt x="419" y="167"/>
                        <a:pt x="418" y="168"/>
                        <a:pt x="417" y="168"/>
                      </a:cubicBezTo>
                      <a:cubicBezTo>
                        <a:pt x="416" y="168"/>
                        <a:pt x="416" y="167"/>
                        <a:pt x="415" y="167"/>
                      </a:cubicBezTo>
                      <a:cubicBezTo>
                        <a:pt x="414" y="166"/>
                        <a:pt x="414" y="166"/>
                        <a:pt x="413" y="166"/>
                      </a:cubicBezTo>
                      <a:cubicBezTo>
                        <a:pt x="412" y="166"/>
                        <a:pt x="412" y="166"/>
                        <a:pt x="412" y="167"/>
                      </a:cubicBezTo>
                      <a:cubicBezTo>
                        <a:pt x="408" y="171"/>
                        <a:pt x="408" y="173"/>
                        <a:pt x="402" y="175"/>
                      </a:cubicBezTo>
                      <a:cubicBezTo>
                        <a:pt x="403" y="173"/>
                        <a:pt x="403" y="172"/>
                        <a:pt x="402" y="171"/>
                      </a:cubicBezTo>
                      <a:cubicBezTo>
                        <a:pt x="401" y="169"/>
                        <a:pt x="400" y="167"/>
                        <a:pt x="399" y="168"/>
                      </a:cubicBezTo>
                      <a:cubicBezTo>
                        <a:pt x="394" y="172"/>
                        <a:pt x="391" y="174"/>
                        <a:pt x="384" y="175"/>
                      </a:cubicBezTo>
                      <a:cubicBezTo>
                        <a:pt x="377" y="176"/>
                        <a:pt x="370" y="173"/>
                        <a:pt x="364" y="174"/>
                      </a:cubicBezTo>
                      <a:cubicBezTo>
                        <a:pt x="349" y="177"/>
                        <a:pt x="341" y="188"/>
                        <a:pt x="324" y="189"/>
                      </a:cubicBezTo>
                      <a:cubicBezTo>
                        <a:pt x="313" y="190"/>
                        <a:pt x="313" y="185"/>
                        <a:pt x="304" y="182"/>
                      </a:cubicBezTo>
                      <a:cubicBezTo>
                        <a:pt x="297" y="179"/>
                        <a:pt x="288" y="189"/>
                        <a:pt x="281" y="190"/>
                      </a:cubicBezTo>
                      <a:cubicBezTo>
                        <a:pt x="279" y="191"/>
                        <a:pt x="276" y="188"/>
                        <a:pt x="273" y="189"/>
                      </a:cubicBezTo>
                      <a:cubicBezTo>
                        <a:pt x="273" y="190"/>
                        <a:pt x="263" y="183"/>
                        <a:pt x="262" y="184"/>
                      </a:cubicBezTo>
                      <a:cubicBezTo>
                        <a:pt x="260" y="186"/>
                        <a:pt x="259" y="195"/>
                        <a:pt x="260" y="198"/>
                      </a:cubicBezTo>
                      <a:cubicBezTo>
                        <a:pt x="260" y="199"/>
                        <a:pt x="264" y="202"/>
                        <a:pt x="263" y="204"/>
                      </a:cubicBezTo>
                      <a:cubicBezTo>
                        <a:pt x="262" y="205"/>
                        <a:pt x="256" y="203"/>
                        <a:pt x="255" y="204"/>
                      </a:cubicBezTo>
                      <a:cubicBezTo>
                        <a:pt x="254" y="205"/>
                        <a:pt x="251" y="216"/>
                        <a:pt x="250" y="217"/>
                      </a:cubicBezTo>
                      <a:cubicBezTo>
                        <a:pt x="248" y="218"/>
                        <a:pt x="246" y="214"/>
                        <a:pt x="244" y="214"/>
                      </a:cubicBezTo>
                      <a:cubicBezTo>
                        <a:pt x="247" y="210"/>
                        <a:pt x="244" y="207"/>
                        <a:pt x="241" y="203"/>
                      </a:cubicBezTo>
                      <a:cubicBezTo>
                        <a:pt x="238" y="199"/>
                        <a:pt x="252" y="195"/>
                        <a:pt x="250" y="186"/>
                      </a:cubicBezTo>
                      <a:cubicBezTo>
                        <a:pt x="249" y="178"/>
                        <a:pt x="248" y="179"/>
                        <a:pt x="235" y="190"/>
                      </a:cubicBezTo>
                      <a:cubicBezTo>
                        <a:pt x="222" y="202"/>
                        <a:pt x="223" y="171"/>
                        <a:pt x="202" y="195"/>
                      </a:cubicBezTo>
                      <a:cubicBezTo>
                        <a:pt x="188" y="212"/>
                        <a:pt x="186" y="204"/>
                        <a:pt x="171" y="210"/>
                      </a:cubicBezTo>
                      <a:cubicBezTo>
                        <a:pt x="157" y="216"/>
                        <a:pt x="159" y="196"/>
                        <a:pt x="130" y="185"/>
                      </a:cubicBezTo>
                      <a:cubicBezTo>
                        <a:pt x="102" y="175"/>
                        <a:pt x="115" y="196"/>
                        <a:pt x="110" y="202"/>
                      </a:cubicBezTo>
                      <a:cubicBezTo>
                        <a:pt x="104" y="207"/>
                        <a:pt x="106" y="196"/>
                        <a:pt x="95" y="206"/>
                      </a:cubicBezTo>
                      <a:cubicBezTo>
                        <a:pt x="90" y="211"/>
                        <a:pt x="79" y="204"/>
                        <a:pt x="75" y="193"/>
                      </a:cubicBezTo>
                      <a:cubicBezTo>
                        <a:pt x="71" y="181"/>
                        <a:pt x="70" y="195"/>
                        <a:pt x="63" y="187"/>
                      </a:cubicBezTo>
                      <a:cubicBezTo>
                        <a:pt x="57" y="179"/>
                        <a:pt x="49" y="197"/>
                        <a:pt x="49" y="190"/>
                      </a:cubicBezTo>
                      <a:cubicBezTo>
                        <a:pt x="49" y="183"/>
                        <a:pt x="35" y="194"/>
                        <a:pt x="32" y="189"/>
                      </a:cubicBezTo>
                      <a:cubicBezTo>
                        <a:pt x="29" y="183"/>
                        <a:pt x="45" y="188"/>
                        <a:pt x="50" y="181"/>
                      </a:cubicBezTo>
                      <a:cubicBezTo>
                        <a:pt x="55" y="174"/>
                        <a:pt x="32" y="183"/>
                        <a:pt x="29" y="177"/>
                      </a:cubicBezTo>
                      <a:cubicBezTo>
                        <a:pt x="25" y="170"/>
                        <a:pt x="38" y="178"/>
                        <a:pt x="35" y="171"/>
                      </a:cubicBezTo>
                      <a:cubicBezTo>
                        <a:pt x="33" y="164"/>
                        <a:pt x="27" y="170"/>
                        <a:pt x="29" y="163"/>
                      </a:cubicBezTo>
                      <a:cubicBezTo>
                        <a:pt x="30" y="157"/>
                        <a:pt x="23" y="159"/>
                        <a:pt x="29" y="151"/>
                      </a:cubicBezTo>
                      <a:cubicBezTo>
                        <a:pt x="34" y="142"/>
                        <a:pt x="23" y="148"/>
                        <a:pt x="20" y="142"/>
                      </a:cubicBezTo>
                      <a:cubicBezTo>
                        <a:pt x="16" y="136"/>
                        <a:pt x="16" y="144"/>
                        <a:pt x="10" y="139"/>
                      </a:cubicBezTo>
                      <a:cubicBezTo>
                        <a:pt x="4" y="134"/>
                        <a:pt x="9" y="116"/>
                        <a:pt x="13" y="128"/>
                      </a:cubicBezTo>
                      <a:cubicBezTo>
                        <a:pt x="17" y="139"/>
                        <a:pt x="30" y="131"/>
                        <a:pt x="18" y="126"/>
                      </a:cubicBezTo>
                      <a:cubicBezTo>
                        <a:pt x="9" y="122"/>
                        <a:pt x="29" y="116"/>
                        <a:pt x="21" y="115"/>
                      </a:cubicBezTo>
                      <a:cubicBezTo>
                        <a:pt x="13" y="114"/>
                        <a:pt x="24" y="109"/>
                        <a:pt x="17" y="104"/>
                      </a:cubicBezTo>
                      <a:cubicBezTo>
                        <a:pt x="11" y="99"/>
                        <a:pt x="29" y="89"/>
                        <a:pt x="15" y="93"/>
                      </a:cubicBezTo>
                      <a:cubicBezTo>
                        <a:pt x="0" y="98"/>
                        <a:pt x="0" y="97"/>
                        <a:pt x="2" y="86"/>
                      </a:cubicBezTo>
                      <a:cubicBezTo>
                        <a:pt x="4" y="75"/>
                        <a:pt x="4" y="82"/>
                        <a:pt x="9" y="74"/>
                      </a:cubicBezTo>
                      <a:cubicBezTo>
                        <a:pt x="19" y="60"/>
                        <a:pt x="30" y="61"/>
                        <a:pt x="32" y="66"/>
                      </a:cubicBezTo>
                      <a:cubicBezTo>
                        <a:pt x="35" y="71"/>
                        <a:pt x="44" y="68"/>
                        <a:pt x="40" y="64"/>
                      </a:cubicBezTo>
                      <a:cubicBezTo>
                        <a:pt x="36" y="60"/>
                        <a:pt x="51" y="57"/>
                        <a:pt x="49" y="62"/>
                      </a:cubicBezTo>
                      <a:cubicBezTo>
                        <a:pt x="47" y="68"/>
                        <a:pt x="72" y="68"/>
                        <a:pt x="74" y="65"/>
                      </a:cubicBezTo>
                      <a:cubicBezTo>
                        <a:pt x="79" y="60"/>
                        <a:pt x="53" y="61"/>
                        <a:pt x="81" y="56"/>
                      </a:cubicBezTo>
                      <a:cubicBezTo>
                        <a:pt x="103" y="52"/>
                        <a:pt x="84" y="55"/>
                        <a:pt x="80" y="50"/>
                      </a:cubicBezTo>
                      <a:cubicBezTo>
                        <a:pt x="77" y="45"/>
                        <a:pt x="72" y="48"/>
                        <a:pt x="75" y="42"/>
                      </a:cubicBezTo>
                      <a:cubicBezTo>
                        <a:pt x="78" y="37"/>
                        <a:pt x="78" y="35"/>
                        <a:pt x="89" y="38"/>
                      </a:cubicBezTo>
                      <a:cubicBezTo>
                        <a:pt x="101" y="41"/>
                        <a:pt x="102" y="34"/>
                        <a:pt x="113" y="39"/>
                      </a:cubicBezTo>
                      <a:cubicBezTo>
                        <a:pt x="124" y="44"/>
                        <a:pt x="130" y="41"/>
                        <a:pt x="132" y="37"/>
                      </a:cubicBezTo>
                      <a:cubicBezTo>
                        <a:pt x="134" y="32"/>
                        <a:pt x="145" y="21"/>
                        <a:pt x="171" y="13"/>
                      </a:cubicBezTo>
                      <a:cubicBezTo>
                        <a:pt x="196" y="4"/>
                        <a:pt x="206" y="17"/>
                        <a:pt x="219" y="9"/>
                      </a:cubicBezTo>
                      <a:cubicBezTo>
                        <a:pt x="231" y="0"/>
                        <a:pt x="217" y="26"/>
                        <a:pt x="237" y="20"/>
                      </a:cubicBezTo>
                      <a:cubicBezTo>
                        <a:pt x="257" y="14"/>
                        <a:pt x="247" y="38"/>
                        <a:pt x="260" y="34"/>
                      </a:cubicBezTo>
                      <a:cubicBezTo>
                        <a:pt x="272" y="29"/>
                        <a:pt x="263" y="33"/>
                        <a:pt x="277" y="40"/>
                      </a:cubicBezTo>
                      <a:cubicBezTo>
                        <a:pt x="291" y="47"/>
                        <a:pt x="282" y="32"/>
                        <a:pt x="293" y="44"/>
                      </a:cubicBezTo>
                      <a:cubicBezTo>
                        <a:pt x="305" y="56"/>
                        <a:pt x="323" y="31"/>
                        <a:pt x="337" y="43"/>
                      </a:cubicBezTo>
                      <a:cubicBezTo>
                        <a:pt x="351" y="54"/>
                        <a:pt x="379" y="30"/>
                        <a:pt x="382" y="27"/>
                      </a:cubicBezTo>
                      <a:cubicBezTo>
                        <a:pt x="391" y="31"/>
                        <a:pt x="386" y="28"/>
                        <a:pt x="392" y="27"/>
                      </a:cubicBezTo>
                      <a:cubicBezTo>
                        <a:pt x="395" y="26"/>
                        <a:pt x="404" y="31"/>
                        <a:pt x="406" y="29"/>
                      </a:cubicBezTo>
                      <a:cubicBezTo>
                        <a:pt x="406" y="29"/>
                        <a:pt x="408" y="24"/>
                        <a:pt x="408" y="24"/>
                      </a:cubicBezTo>
                      <a:cubicBezTo>
                        <a:pt x="410" y="21"/>
                        <a:pt x="412" y="24"/>
                        <a:pt x="421" y="32"/>
                      </a:cubicBezTo>
                      <a:cubicBezTo>
                        <a:pt x="421" y="33"/>
                        <a:pt x="423" y="33"/>
                        <a:pt x="423" y="34"/>
                      </a:cubicBezTo>
                      <a:cubicBezTo>
                        <a:pt x="423" y="35"/>
                        <a:pt x="423" y="37"/>
                        <a:pt x="424" y="38"/>
                      </a:cubicBezTo>
                      <a:cubicBezTo>
                        <a:pt x="426" y="40"/>
                        <a:pt x="427" y="35"/>
                        <a:pt x="430" y="39"/>
                      </a:cubicBezTo>
                      <a:cubicBezTo>
                        <a:pt x="430" y="39"/>
                        <a:pt x="430" y="40"/>
                        <a:pt x="430" y="40"/>
                      </a:cubicBezTo>
                      <a:cubicBezTo>
                        <a:pt x="430" y="40"/>
                        <a:pt x="430" y="41"/>
                        <a:pt x="430" y="41"/>
                      </a:cubicBezTo>
                      <a:cubicBezTo>
                        <a:pt x="430" y="41"/>
                        <a:pt x="429" y="42"/>
                        <a:pt x="430" y="42"/>
                      </a:cubicBezTo>
                      <a:cubicBezTo>
                        <a:pt x="432" y="46"/>
                        <a:pt x="438" y="49"/>
                        <a:pt x="437" y="55"/>
                      </a:cubicBezTo>
                      <a:cubicBezTo>
                        <a:pt x="436" y="59"/>
                        <a:pt x="433" y="62"/>
                        <a:pt x="433" y="67"/>
                      </a:cubicBezTo>
                      <a:cubicBezTo>
                        <a:pt x="433" y="68"/>
                        <a:pt x="436" y="71"/>
                        <a:pt x="436" y="72"/>
                      </a:cubicBezTo>
                      <a:cubicBezTo>
                        <a:pt x="436" y="73"/>
                        <a:pt x="434" y="74"/>
                        <a:pt x="434" y="74"/>
                      </a:cubicBezTo>
                      <a:cubicBezTo>
                        <a:pt x="442" y="79"/>
                        <a:pt x="450" y="74"/>
                        <a:pt x="456" y="81"/>
                      </a:cubicBezTo>
                      <a:cubicBezTo>
                        <a:pt x="458" y="83"/>
                        <a:pt x="460" y="86"/>
                        <a:pt x="462" y="88"/>
                      </a:cubicBezTo>
                      <a:cubicBezTo>
                        <a:pt x="462" y="89"/>
                        <a:pt x="461" y="88"/>
                        <a:pt x="460" y="88"/>
                      </a:cubicBezTo>
                      <a:cubicBezTo>
                        <a:pt x="452" y="81"/>
                        <a:pt x="456" y="92"/>
                        <a:pt x="453" y="97"/>
                      </a:cubicBezTo>
                      <a:cubicBezTo>
                        <a:pt x="451" y="100"/>
                        <a:pt x="444" y="96"/>
                        <a:pt x="444" y="99"/>
                      </a:cubicBezTo>
                      <a:cubicBezTo>
                        <a:pt x="444" y="102"/>
                        <a:pt x="448" y="104"/>
                        <a:pt x="448" y="107"/>
                      </a:cubicBezTo>
                      <a:cubicBezTo>
                        <a:pt x="447" y="112"/>
                        <a:pt x="447" y="112"/>
                        <a:pt x="447" y="112"/>
                      </a:cubicBezTo>
                      <a:cubicBezTo>
                        <a:pt x="447" y="115"/>
                        <a:pt x="450" y="115"/>
                        <a:pt x="450" y="118"/>
                      </a:cubicBezTo>
                      <a:cubicBezTo>
                        <a:pt x="450" y="122"/>
                        <a:pt x="449" y="127"/>
                        <a:pt x="450" y="131"/>
                      </a:cubicBezTo>
                      <a:cubicBezTo>
                        <a:pt x="451" y="134"/>
                        <a:pt x="455" y="130"/>
                        <a:pt x="455" y="134"/>
                      </a:cubicBezTo>
                      <a:cubicBezTo>
                        <a:pt x="455" y="139"/>
                        <a:pt x="448" y="144"/>
                        <a:pt x="448" y="148"/>
                      </a:cubicBezTo>
                      <a:cubicBezTo>
                        <a:pt x="448" y="149"/>
                        <a:pt x="459" y="152"/>
                        <a:pt x="458" y="154"/>
                      </a:cubicBezTo>
                      <a:cubicBezTo>
                        <a:pt x="456" y="167"/>
                        <a:pt x="461" y="163"/>
                        <a:pt x="463" y="1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350"/>
                </a:p>
              </p:txBody>
            </p:sp>
            <p:sp>
              <p:nvSpPr>
                <p:cNvPr id="180" name="Freeform 54"/>
                <p:cNvSpPr>
                  <a:spLocks noEditPoints="1"/>
                </p:cNvSpPr>
                <p:nvPr/>
              </p:nvSpPr>
              <p:spPr bwMode="gray">
                <a:xfrm>
                  <a:off x="4893242" y="1729568"/>
                  <a:ext cx="502926" cy="349576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0" y="58"/>
                    </a:cxn>
                    <a:cxn ang="0">
                      <a:pos x="50" y="76"/>
                    </a:cxn>
                    <a:cxn ang="0">
                      <a:pos x="40" y="89"/>
                    </a:cxn>
                    <a:cxn ang="0">
                      <a:pos x="39" y="105"/>
                    </a:cxn>
                    <a:cxn ang="0">
                      <a:pos x="48" y="112"/>
                    </a:cxn>
                    <a:cxn ang="0">
                      <a:pos x="37" y="114"/>
                    </a:cxn>
                    <a:cxn ang="0">
                      <a:pos x="17" y="111"/>
                    </a:cxn>
                    <a:cxn ang="0">
                      <a:pos x="18" y="98"/>
                    </a:cxn>
                    <a:cxn ang="0">
                      <a:pos x="7" y="89"/>
                    </a:cxn>
                    <a:cxn ang="0">
                      <a:pos x="3" y="57"/>
                    </a:cxn>
                    <a:cxn ang="0">
                      <a:pos x="53" y="7"/>
                    </a:cxn>
                    <a:cxn ang="0">
                      <a:pos x="63" y="12"/>
                    </a:cxn>
                    <a:cxn ang="0">
                      <a:pos x="58" y="34"/>
                    </a:cxn>
                    <a:cxn ang="0">
                      <a:pos x="63" y="49"/>
                    </a:cxn>
                    <a:cxn ang="0">
                      <a:pos x="167" y="96"/>
                    </a:cxn>
                    <a:cxn ang="0">
                      <a:pos x="167" y="96"/>
                    </a:cxn>
                    <a:cxn ang="0">
                      <a:pos x="79" y="19"/>
                    </a:cxn>
                    <a:cxn ang="0">
                      <a:pos x="69" y="90"/>
                    </a:cxn>
                    <a:cxn ang="0">
                      <a:pos x="60" y="85"/>
                    </a:cxn>
                    <a:cxn ang="0">
                      <a:pos x="45" y="91"/>
                    </a:cxn>
                    <a:cxn ang="0">
                      <a:pos x="54" y="100"/>
                    </a:cxn>
                    <a:cxn ang="0">
                      <a:pos x="70" y="103"/>
                    </a:cxn>
                    <a:cxn ang="0">
                      <a:pos x="65" y="79"/>
                    </a:cxn>
                    <a:cxn ang="0">
                      <a:pos x="65" y="79"/>
                    </a:cxn>
                    <a:cxn ang="0">
                      <a:pos x="65" y="117"/>
                    </a:cxn>
                    <a:cxn ang="0">
                      <a:pos x="69" y="106"/>
                    </a:cxn>
                    <a:cxn ang="0">
                      <a:pos x="83" y="110"/>
                    </a:cxn>
                    <a:cxn ang="0">
                      <a:pos x="92" y="121"/>
                    </a:cxn>
                    <a:cxn ang="0">
                      <a:pos x="91" y="112"/>
                    </a:cxn>
                    <a:cxn ang="0">
                      <a:pos x="97" y="79"/>
                    </a:cxn>
                    <a:cxn ang="0">
                      <a:pos x="93" y="71"/>
                    </a:cxn>
                    <a:cxn ang="0">
                      <a:pos x="85" y="77"/>
                    </a:cxn>
                    <a:cxn ang="0">
                      <a:pos x="78" y="86"/>
                    </a:cxn>
                    <a:cxn ang="0">
                      <a:pos x="81" y="98"/>
                    </a:cxn>
                    <a:cxn ang="0">
                      <a:pos x="94" y="102"/>
                    </a:cxn>
                    <a:cxn ang="0">
                      <a:pos x="95" y="109"/>
                    </a:cxn>
                    <a:cxn ang="0">
                      <a:pos x="100" y="124"/>
                    </a:cxn>
                    <a:cxn ang="0">
                      <a:pos x="101" y="111"/>
                    </a:cxn>
                    <a:cxn ang="0">
                      <a:pos x="104" y="103"/>
                    </a:cxn>
                    <a:cxn ang="0">
                      <a:pos x="108" y="92"/>
                    </a:cxn>
                    <a:cxn ang="0">
                      <a:pos x="115" y="70"/>
                    </a:cxn>
                    <a:cxn ang="0">
                      <a:pos x="98" y="71"/>
                    </a:cxn>
                    <a:cxn ang="0">
                      <a:pos x="112" y="106"/>
                    </a:cxn>
                  </a:cxnLst>
                  <a:rect l="0" t="0" r="r" b="b"/>
                  <a:pathLst>
                    <a:path w="183" h="127">
                      <a:moveTo>
                        <a:pt x="74" y="54"/>
                      </a:moveTo>
                      <a:cubicBezTo>
                        <a:pt x="72" y="59"/>
                        <a:pt x="70" y="65"/>
                        <a:pt x="67" y="63"/>
                      </a:cubicBezTo>
                      <a:cubicBezTo>
                        <a:pt x="65" y="61"/>
                        <a:pt x="66" y="67"/>
                        <a:pt x="62" y="64"/>
                      </a:cubicBezTo>
                      <a:cubicBezTo>
                        <a:pt x="58" y="61"/>
                        <a:pt x="66" y="57"/>
                        <a:pt x="60" y="58"/>
                      </a:cubicBezTo>
                      <a:cubicBezTo>
                        <a:pt x="53" y="58"/>
                        <a:pt x="59" y="72"/>
                        <a:pt x="56" y="75"/>
                      </a:cubicBezTo>
                      <a:cubicBezTo>
                        <a:pt x="53" y="78"/>
                        <a:pt x="44" y="70"/>
                        <a:pt x="50" y="76"/>
                      </a:cubicBezTo>
                      <a:cubicBezTo>
                        <a:pt x="55" y="82"/>
                        <a:pt x="44" y="80"/>
                        <a:pt x="47" y="83"/>
                      </a:cubicBezTo>
                      <a:cubicBezTo>
                        <a:pt x="49" y="85"/>
                        <a:pt x="38" y="86"/>
                        <a:pt x="40" y="89"/>
                      </a:cubicBezTo>
                      <a:cubicBezTo>
                        <a:pt x="42" y="92"/>
                        <a:pt x="39" y="93"/>
                        <a:pt x="43" y="96"/>
                      </a:cubicBezTo>
                      <a:cubicBezTo>
                        <a:pt x="46" y="100"/>
                        <a:pt x="36" y="101"/>
                        <a:pt x="39" y="105"/>
                      </a:cubicBezTo>
                      <a:cubicBezTo>
                        <a:pt x="42" y="109"/>
                        <a:pt x="42" y="102"/>
                        <a:pt x="49" y="106"/>
                      </a:cubicBezTo>
                      <a:cubicBezTo>
                        <a:pt x="56" y="111"/>
                        <a:pt x="49" y="114"/>
                        <a:pt x="48" y="112"/>
                      </a:cubicBezTo>
                      <a:cubicBezTo>
                        <a:pt x="47" y="110"/>
                        <a:pt x="45" y="113"/>
                        <a:pt x="43" y="113"/>
                      </a:cubicBezTo>
                      <a:cubicBezTo>
                        <a:pt x="40" y="112"/>
                        <a:pt x="43" y="108"/>
                        <a:pt x="37" y="114"/>
                      </a:cubicBezTo>
                      <a:cubicBezTo>
                        <a:pt x="35" y="114"/>
                        <a:pt x="33" y="113"/>
                        <a:pt x="27" y="112"/>
                      </a:cubicBezTo>
                      <a:cubicBezTo>
                        <a:pt x="21" y="111"/>
                        <a:pt x="22" y="112"/>
                        <a:pt x="17" y="111"/>
                      </a:cubicBezTo>
                      <a:cubicBezTo>
                        <a:pt x="19" y="94"/>
                        <a:pt x="12" y="111"/>
                        <a:pt x="13" y="102"/>
                      </a:cubicBezTo>
                      <a:cubicBezTo>
                        <a:pt x="14" y="93"/>
                        <a:pt x="18" y="108"/>
                        <a:pt x="18" y="98"/>
                      </a:cubicBezTo>
                      <a:cubicBezTo>
                        <a:pt x="18" y="88"/>
                        <a:pt x="14" y="93"/>
                        <a:pt x="11" y="89"/>
                      </a:cubicBezTo>
                      <a:cubicBezTo>
                        <a:pt x="8" y="85"/>
                        <a:pt x="11" y="94"/>
                        <a:pt x="7" y="89"/>
                      </a:cubicBezTo>
                      <a:cubicBezTo>
                        <a:pt x="3" y="84"/>
                        <a:pt x="0" y="90"/>
                        <a:pt x="4" y="82"/>
                      </a:cubicBezTo>
                      <a:cubicBezTo>
                        <a:pt x="8" y="74"/>
                        <a:pt x="2" y="73"/>
                        <a:pt x="3" y="57"/>
                      </a:cubicBezTo>
                      <a:cubicBezTo>
                        <a:pt x="5" y="41"/>
                        <a:pt x="9" y="25"/>
                        <a:pt x="26" y="25"/>
                      </a:cubicBezTo>
                      <a:cubicBezTo>
                        <a:pt x="47" y="26"/>
                        <a:pt x="44" y="8"/>
                        <a:pt x="53" y="7"/>
                      </a:cubicBezTo>
                      <a:cubicBezTo>
                        <a:pt x="62" y="7"/>
                        <a:pt x="63" y="0"/>
                        <a:pt x="65" y="2"/>
                      </a:cubicBezTo>
                      <a:cubicBezTo>
                        <a:pt x="68" y="3"/>
                        <a:pt x="60" y="5"/>
                        <a:pt x="63" y="12"/>
                      </a:cubicBezTo>
                      <a:cubicBezTo>
                        <a:pt x="66" y="18"/>
                        <a:pt x="64" y="22"/>
                        <a:pt x="62" y="24"/>
                      </a:cubicBezTo>
                      <a:cubicBezTo>
                        <a:pt x="59" y="27"/>
                        <a:pt x="60" y="29"/>
                        <a:pt x="58" y="34"/>
                      </a:cubicBezTo>
                      <a:cubicBezTo>
                        <a:pt x="56" y="39"/>
                        <a:pt x="63" y="41"/>
                        <a:pt x="59" y="45"/>
                      </a:cubicBezTo>
                      <a:cubicBezTo>
                        <a:pt x="56" y="50"/>
                        <a:pt x="59" y="46"/>
                        <a:pt x="63" y="49"/>
                      </a:cubicBezTo>
                      <a:cubicBezTo>
                        <a:pt x="64" y="50"/>
                        <a:pt x="77" y="49"/>
                        <a:pt x="74" y="54"/>
                      </a:cubicBezTo>
                      <a:close/>
                      <a:moveTo>
                        <a:pt x="167" y="96"/>
                      </a:moveTo>
                      <a:cubicBezTo>
                        <a:pt x="165" y="98"/>
                        <a:pt x="169" y="110"/>
                        <a:pt x="176" y="107"/>
                      </a:cubicBezTo>
                      <a:cubicBezTo>
                        <a:pt x="183" y="105"/>
                        <a:pt x="171" y="94"/>
                        <a:pt x="167" y="96"/>
                      </a:cubicBezTo>
                      <a:close/>
                      <a:moveTo>
                        <a:pt x="73" y="20"/>
                      </a:moveTo>
                      <a:cubicBezTo>
                        <a:pt x="72" y="22"/>
                        <a:pt x="77" y="21"/>
                        <a:pt x="79" y="19"/>
                      </a:cubicBezTo>
                      <a:cubicBezTo>
                        <a:pt x="81" y="16"/>
                        <a:pt x="73" y="17"/>
                        <a:pt x="73" y="20"/>
                      </a:cubicBezTo>
                      <a:close/>
                      <a:moveTo>
                        <a:pt x="69" y="90"/>
                      </a:moveTo>
                      <a:cubicBezTo>
                        <a:pt x="70" y="88"/>
                        <a:pt x="65" y="83"/>
                        <a:pt x="65" y="86"/>
                      </a:cubicBezTo>
                      <a:cubicBezTo>
                        <a:pt x="65" y="89"/>
                        <a:pt x="64" y="88"/>
                        <a:pt x="60" y="85"/>
                      </a:cubicBezTo>
                      <a:cubicBezTo>
                        <a:pt x="57" y="83"/>
                        <a:pt x="50" y="88"/>
                        <a:pt x="47" y="87"/>
                      </a:cubicBezTo>
                      <a:cubicBezTo>
                        <a:pt x="44" y="86"/>
                        <a:pt x="42" y="89"/>
                        <a:pt x="45" y="91"/>
                      </a:cubicBezTo>
                      <a:cubicBezTo>
                        <a:pt x="48" y="94"/>
                        <a:pt x="48" y="94"/>
                        <a:pt x="49" y="99"/>
                      </a:cubicBezTo>
                      <a:cubicBezTo>
                        <a:pt x="51" y="104"/>
                        <a:pt x="52" y="99"/>
                        <a:pt x="54" y="100"/>
                      </a:cubicBezTo>
                      <a:cubicBezTo>
                        <a:pt x="56" y="102"/>
                        <a:pt x="51" y="103"/>
                        <a:pt x="56" y="105"/>
                      </a:cubicBezTo>
                      <a:cubicBezTo>
                        <a:pt x="62" y="106"/>
                        <a:pt x="66" y="107"/>
                        <a:pt x="70" y="103"/>
                      </a:cubicBezTo>
                      <a:cubicBezTo>
                        <a:pt x="74" y="99"/>
                        <a:pt x="68" y="92"/>
                        <a:pt x="69" y="90"/>
                      </a:cubicBezTo>
                      <a:close/>
                      <a:moveTo>
                        <a:pt x="65" y="79"/>
                      </a:moveTo>
                      <a:cubicBezTo>
                        <a:pt x="66" y="79"/>
                        <a:pt x="68" y="76"/>
                        <a:pt x="66" y="72"/>
                      </a:cubicBezTo>
                      <a:cubicBezTo>
                        <a:pt x="64" y="68"/>
                        <a:pt x="63" y="77"/>
                        <a:pt x="65" y="79"/>
                      </a:cubicBezTo>
                      <a:close/>
                      <a:moveTo>
                        <a:pt x="69" y="106"/>
                      </a:moveTo>
                      <a:cubicBezTo>
                        <a:pt x="67" y="110"/>
                        <a:pt x="64" y="114"/>
                        <a:pt x="65" y="117"/>
                      </a:cubicBezTo>
                      <a:cubicBezTo>
                        <a:pt x="67" y="121"/>
                        <a:pt x="70" y="110"/>
                        <a:pt x="72" y="106"/>
                      </a:cubicBezTo>
                      <a:cubicBezTo>
                        <a:pt x="73" y="103"/>
                        <a:pt x="71" y="102"/>
                        <a:pt x="69" y="106"/>
                      </a:cubicBezTo>
                      <a:close/>
                      <a:moveTo>
                        <a:pt x="91" y="112"/>
                      </a:moveTo>
                      <a:cubicBezTo>
                        <a:pt x="91" y="115"/>
                        <a:pt x="89" y="113"/>
                        <a:pt x="83" y="110"/>
                      </a:cubicBezTo>
                      <a:cubicBezTo>
                        <a:pt x="76" y="106"/>
                        <a:pt x="76" y="111"/>
                        <a:pt x="76" y="115"/>
                      </a:cubicBezTo>
                      <a:cubicBezTo>
                        <a:pt x="76" y="117"/>
                        <a:pt x="87" y="121"/>
                        <a:pt x="92" y="121"/>
                      </a:cubicBezTo>
                      <a:cubicBezTo>
                        <a:pt x="98" y="121"/>
                        <a:pt x="97" y="119"/>
                        <a:pt x="95" y="116"/>
                      </a:cubicBezTo>
                      <a:cubicBezTo>
                        <a:pt x="93" y="112"/>
                        <a:pt x="91" y="110"/>
                        <a:pt x="91" y="112"/>
                      </a:cubicBezTo>
                      <a:close/>
                      <a:moveTo>
                        <a:pt x="98" y="71"/>
                      </a:moveTo>
                      <a:cubicBezTo>
                        <a:pt x="100" y="74"/>
                        <a:pt x="98" y="74"/>
                        <a:pt x="97" y="79"/>
                      </a:cubicBezTo>
                      <a:cubicBezTo>
                        <a:pt x="96" y="83"/>
                        <a:pt x="93" y="81"/>
                        <a:pt x="94" y="77"/>
                      </a:cubicBezTo>
                      <a:cubicBezTo>
                        <a:pt x="95" y="73"/>
                        <a:pt x="96" y="69"/>
                        <a:pt x="93" y="71"/>
                      </a:cubicBezTo>
                      <a:cubicBezTo>
                        <a:pt x="89" y="73"/>
                        <a:pt x="84" y="68"/>
                        <a:pt x="82" y="70"/>
                      </a:cubicBezTo>
                      <a:cubicBezTo>
                        <a:pt x="80" y="71"/>
                        <a:pt x="92" y="72"/>
                        <a:pt x="85" y="77"/>
                      </a:cubicBezTo>
                      <a:cubicBezTo>
                        <a:pt x="80" y="82"/>
                        <a:pt x="76" y="77"/>
                        <a:pt x="72" y="79"/>
                      </a:cubicBezTo>
                      <a:cubicBezTo>
                        <a:pt x="69" y="81"/>
                        <a:pt x="80" y="84"/>
                        <a:pt x="78" y="86"/>
                      </a:cubicBezTo>
                      <a:cubicBezTo>
                        <a:pt x="76" y="89"/>
                        <a:pt x="83" y="90"/>
                        <a:pt x="79" y="93"/>
                      </a:cubicBezTo>
                      <a:cubicBezTo>
                        <a:pt x="75" y="96"/>
                        <a:pt x="81" y="94"/>
                        <a:pt x="81" y="98"/>
                      </a:cubicBezTo>
                      <a:cubicBezTo>
                        <a:pt x="81" y="102"/>
                        <a:pt x="85" y="98"/>
                        <a:pt x="88" y="100"/>
                      </a:cubicBezTo>
                      <a:cubicBezTo>
                        <a:pt x="90" y="101"/>
                        <a:pt x="93" y="98"/>
                        <a:pt x="94" y="102"/>
                      </a:cubicBezTo>
                      <a:cubicBezTo>
                        <a:pt x="95" y="106"/>
                        <a:pt x="91" y="103"/>
                        <a:pt x="90" y="105"/>
                      </a:cubicBezTo>
                      <a:cubicBezTo>
                        <a:pt x="90" y="106"/>
                        <a:pt x="97" y="107"/>
                        <a:pt x="95" y="109"/>
                      </a:cubicBezTo>
                      <a:cubicBezTo>
                        <a:pt x="93" y="110"/>
                        <a:pt x="94" y="112"/>
                        <a:pt x="97" y="115"/>
                      </a:cubicBezTo>
                      <a:cubicBezTo>
                        <a:pt x="100" y="118"/>
                        <a:pt x="98" y="122"/>
                        <a:pt x="100" y="124"/>
                      </a:cubicBezTo>
                      <a:cubicBezTo>
                        <a:pt x="102" y="127"/>
                        <a:pt x="100" y="119"/>
                        <a:pt x="103" y="116"/>
                      </a:cubicBezTo>
                      <a:cubicBezTo>
                        <a:pt x="106" y="114"/>
                        <a:pt x="104" y="112"/>
                        <a:pt x="101" y="111"/>
                      </a:cubicBezTo>
                      <a:cubicBezTo>
                        <a:pt x="97" y="109"/>
                        <a:pt x="97" y="108"/>
                        <a:pt x="100" y="108"/>
                      </a:cubicBezTo>
                      <a:cubicBezTo>
                        <a:pt x="103" y="109"/>
                        <a:pt x="105" y="106"/>
                        <a:pt x="104" y="103"/>
                      </a:cubicBezTo>
                      <a:cubicBezTo>
                        <a:pt x="103" y="101"/>
                        <a:pt x="103" y="100"/>
                        <a:pt x="108" y="98"/>
                      </a:cubicBezTo>
                      <a:cubicBezTo>
                        <a:pt x="113" y="97"/>
                        <a:pt x="113" y="95"/>
                        <a:pt x="108" y="92"/>
                      </a:cubicBezTo>
                      <a:cubicBezTo>
                        <a:pt x="102" y="89"/>
                        <a:pt x="105" y="86"/>
                        <a:pt x="110" y="85"/>
                      </a:cubicBezTo>
                      <a:cubicBezTo>
                        <a:pt x="116" y="84"/>
                        <a:pt x="113" y="73"/>
                        <a:pt x="115" y="70"/>
                      </a:cubicBezTo>
                      <a:cubicBezTo>
                        <a:pt x="118" y="67"/>
                        <a:pt x="113" y="66"/>
                        <a:pt x="108" y="65"/>
                      </a:cubicBezTo>
                      <a:cubicBezTo>
                        <a:pt x="104" y="63"/>
                        <a:pt x="97" y="69"/>
                        <a:pt x="98" y="71"/>
                      </a:cubicBezTo>
                      <a:close/>
                      <a:moveTo>
                        <a:pt x="105" y="109"/>
                      </a:moveTo>
                      <a:cubicBezTo>
                        <a:pt x="101" y="114"/>
                        <a:pt x="115" y="109"/>
                        <a:pt x="112" y="106"/>
                      </a:cubicBezTo>
                      <a:cubicBezTo>
                        <a:pt x="109" y="104"/>
                        <a:pt x="107" y="106"/>
                        <a:pt x="105" y="1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 sz="1350"/>
                </a:p>
              </p:txBody>
            </p:sp>
            <p:sp>
              <p:nvSpPr>
                <p:cNvPr id="181" name="Freeform 63"/>
                <p:cNvSpPr>
                  <a:spLocks noEditPoints="1"/>
                </p:cNvSpPr>
                <p:nvPr/>
              </p:nvSpPr>
              <p:spPr bwMode="gray">
                <a:xfrm>
                  <a:off x="5104332" y="453559"/>
                  <a:ext cx="891656" cy="1554054"/>
                </a:xfrm>
                <a:custGeom>
                  <a:avLst/>
                  <a:gdLst/>
                  <a:ahLst/>
                  <a:cxnLst>
                    <a:cxn ang="0">
                      <a:pos x="298" y="38"/>
                    </a:cxn>
                    <a:cxn ang="0">
                      <a:pos x="318" y="98"/>
                    </a:cxn>
                    <a:cxn ang="0">
                      <a:pos x="314" y="71"/>
                    </a:cxn>
                    <a:cxn ang="0">
                      <a:pos x="307" y="57"/>
                    </a:cxn>
                    <a:cxn ang="0">
                      <a:pos x="298" y="38"/>
                    </a:cxn>
                    <a:cxn ang="0">
                      <a:pos x="298" y="37"/>
                    </a:cxn>
                    <a:cxn ang="0">
                      <a:pos x="246" y="9"/>
                    </a:cxn>
                    <a:cxn ang="0">
                      <a:pos x="226" y="16"/>
                    </a:cxn>
                    <a:cxn ang="0">
                      <a:pos x="174" y="24"/>
                    </a:cxn>
                    <a:cxn ang="0">
                      <a:pos x="152" y="42"/>
                    </a:cxn>
                    <a:cxn ang="0">
                      <a:pos x="124" y="71"/>
                    </a:cxn>
                    <a:cxn ang="0">
                      <a:pos x="117" y="100"/>
                    </a:cxn>
                    <a:cxn ang="0">
                      <a:pos x="84" y="128"/>
                    </a:cxn>
                    <a:cxn ang="0">
                      <a:pos x="80" y="167"/>
                    </a:cxn>
                    <a:cxn ang="0">
                      <a:pos x="77" y="205"/>
                    </a:cxn>
                    <a:cxn ang="0">
                      <a:pos x="27" y="234"/>
                    </a:cxn>
                    <a:cxn ang="0">
                      <a:pos x="25" y="265"/>
                    </a:cxn>
                    <a:cxn ang="0">
                      <a:pos x="35" y="315"/>
                    </a:cxn>
                    <a:cxn ang="0">
                      <a:pos x="29" y="337"/>
                    </a:cxn>
                    <a:cxn ang="0">
                      <a:pos x="32" y="378"/>
                    </a:cxn>
                    <a:cxn ang="0">
                      <a:pos x="15" y="400"/>
                    </a:cxn>
                    <a:cxn ang="0">
                      <a:pos x="5" y="413"/>
                    </a:cxn>
                    <a:cxn ang="0">
                      <a:pos x="7" y="444"/>
                    </a:cxn>
                    <a:cxn ang="0">
                      <a:pos x="19" y="469"/>
                    </a:cxn>
                    <a:cxn ang="0">
                      <a:pos x="41" y="516"/>
                    </a:cxn>
                    <a:cxn ang="0">
                      <a:pos x="46" y="551"/>
                    </a:cxn>
                    <a:cxn ang="0">
                      <a:pos x="87" y="533"/>
                    </a:cxn>
                    <a:cxn ang="0">
                      <a:pos x="123" y="521"/>
                    </a:cxn>
                    <a:cxn ang="0">
                      <a:pos x="136" y="473"/>
                    </a:cxn>
                    <a:cxn ang="0">
                      <a:pos x="140" y="444"/>
                    </a:cxn>
                    <a:cxn ang="0">
                      <a:pos x="161" y="421"/>
                    </a:cxn>
                    <a:cxn ang="0">
                      <a:pos x="181" y="411"/>
                    </a:cxn>
                    <a:cxn ang="0">
                      <a:pos x="155" y="404"/>
                    </a:cxn>
                    <a:cxn ang="0">
                      <a:pos x="157" y="396"/>
                    </a:cxn>
                    <a:cxn ang="0">
                      <a:pos x="198" y="383"/>
                    </a:cxn>
                    <a:cxn ang="0">
                      <a:pos x="182" y="364"/>
                    </a:cxn>
                    <a:cxn ang="0">
                      <a:pos x="158" y="352"/>
                    </a:cxn>
                    <a:cxn ang="0">
                      <a:pos x="160" y="291"/>
                    </a:cxn>
                    <a:cxn ang="0">
                      <a:pos x="168" y="277"/>
                    </a:cxn>
                    <a:cxn ang="0">
                      <a:pos x="194" y="249"/>
                    </a:cxn>
                    <a:cxn ang="0">
                      <a:pos x="223" y="231"/>
                    </a:cxn>
                    <a:cxn ang="0">
                      <a:pos x="254" y="200"/>
                    </a:cxn>
                    <a:cxn ang="0">
                      <a:pos x="259" y="166"/>
                    </a:cxn>
                    <a:cxn ang="0">
                      <a:pos x="287" y="139"/>
                    </a:cxn>
                    <a:cxn ang="0">
                      <a:pos x="324" y="140"/>
                    </a:cxn>
                    <a:cxn ang="0">
                      <a:pos x="195" y="459"/>
                    </a:cxn>
                    <a:cxn ang="0">
                      <a:pos x="175" y="488"/>
                    </a:cxn>
                    <a:cxn ang="0">
                      <a:pos x="190" y="482"/>
                    </a:cxn>
                    <a:cxn ang="0">
                      <a:pos x="195" y="459"/>
                    </a:cxn>
                    <a:cxn ang="0">
                      <a:pos x="139" y="498"/>
                    </a:cxn>
                    <a:cxn ang="0">
                      <a:pos x="147" y="481"/>
                    </a:cxn>
                    <a:cxn ang="0">
                      <a:pos x="186" y="364"/>
                    </a:cxn>
                  </a:cxnLst>
                  <a:rect l="0" t="0" r="r" b="b"/>
                  <a:pathLst>
                    <a:path w="324" h="565">
                      <a:moveTo>
                        <a:pt x="298" y="38"/>
                      </a:moveTo>
                      <a:cubicBezTo>
                        <a:pt x="297" y="38"/>
                        <a:pt x="298" y="38"/>
                        <a:pt x="298" y="38"/>
                      </a:cubicBezTo>
                      <a:close/>
                      <a:moveTo>
                        <a:pt x="314" y="111"/>
                      </a:moveTo>
                      <a:cubicBezTo>
                        <a:pt x="320" y="105"/>
                        <a:pt x="315" y="103"/>
                        <a:pt x="318" y="98"/>
                      </a:cubicBezTo>
                      <a:cubicBezTo>
                        <a:pt x="322" y="94"/>
                        <a:pt x="310" y="90"/>
                        <a:pt x="309" y="84"/>
                      </a:cubicBezTo>
                      <a:cubicBezTo>
                        <a:pt x="308" y="77"/>
                        <a:pt x="315" y="75"/>
                        <a:pt x="314" y="71"/>
                      </a:cubicBezTo>
                      <a:cubicBezTo>
                        <a:pt x="313" y="67"/>
                        <a:pt x="306" y="72"/>
                        <a:pt x="305" y="69"/>
                      </a:cubicBezTo>
                      <a:cubicBezTo>
                        <a:pt x="304" y="63"/>
                        <a:pt x="310" y="70"/>
                        <a:pt x="307" y="57"/>
                      </a:cubicBezTo>
                      <a:cubicBezTo>
                        <a:pt x="304" y="45"/>
                        <a:pt x="319" y="54"/>
                        <a:pt x="304" y="41"/>
                      </a:cubicBezTo>
                      <a:cubicBezTo>
                        <a:pt x="300" y="38"/>
                        <a:pt x="298" y="38"/>
                        <a:pt x="298" y="38"/>
                      </a:cubicBezTo>
                      <a:cubicBezTo>
                        <a:pt x="298" y="38"/>
                        <a:pt x="297" y="38"/>
                        <a:pt x="298" y="38"/>
                      </a:cubicBezTo>
                      <a:cubicBezTo>
                        <a:pt x="298" y="38"/>
                        <a:pt x="298" y="37"/>
                        <a:pt x="298" y="37"/>
                      </a:cubicBezTo>
                      <a:cubicBezTo>
                        <a:pt x="299" y="33"/>
                        <a:pt x="291" y="28"/>
                        <a:pt x="281" y="28"/>
                      </a:cubicBezTo>
                      <a:cubicBezTo>
                        <a:pt x="272" y="27"/>
                        <a:pt x="259" y="17"/>
                        <a:pt x="246" y="9"/>
                      </a:cubicBezTo>
                      <a:cubicBezTo>
                        <a:pt x="233" y="1"/>
                        <a:pt x="247" y="4"/>
                        <a:pt x="236" y="0"/>
                      </a:cubicBezTo>
                      <a:cubicBezTo>
                        <a:pt x="212" y="0"/>
                        <a:pt x="240" y="4"/>
                        <a:pt x="226" y="16"/>
                      </a:cubicBezTo>
                      <a:cubicBezTo>
                        <a:pt x="211" y="29"/>
                        <a:pt x="235" y="21"/>
                        <a:pt x="223" y="29"/>
                      </a:cubicBezTo>
                      <a:cubicBezTo>
                        <a:pt x="211" y="37"/>
                        <a:pt x="185" y="15"/>
                        <a:pt x="174" y="24"/>
                      </a:cubicBezTo>
                      <a:cubicBezTo>
                        <a:pt x="169" y="27"/>
                        <a:pt x="180" y="41"/>
                        <a:pt x="170" y="47"/>
                      </a:cubicBezTo>
                      <a:cubicBezTo>
                        <a:pt x="164" y="51"/>
                        <a:pt x="157" y="39"/>
                        <a:pt x="152" y="42"/>
                      </a:cubicBezTo>
                      <a:cubicBezTo>
                        <a:pt x="147" y="46"/>
                        <a:pt x="141" y="47"/>
                        <a:pt x="138" y="54"/>
                      </a:cubicBezTo>
                      <a:cubicBezTo>
                        <a:pt x="130" y="71"/>
                        <a:pt x="126" y="66"/>
                        <a:pt x="124" y="71"/>
                      </a:cubicBezTo>
                      <a:cubicBezTo>
                        <a:pt x="122" y="76"/>
                        <a:pt x="135" y="78"/>
                        <a:pt x="132" y="86"/>
                      </a:cubicBezTo>
                      <a:cubicBezTo>
                        <a:pt x="129" y="94"/>
                        <a:pt x="123" y="89"/>
                        <a:pt x="117" y="100"/>
                      </a:cubicBezTo>
                      <a:cubicBezTo>
                        <a:pt x="111" y="112"/>
                        <a:pt x="103" y="107"/>
                        <a:pt x="107" y="115"/>
                      </a:cubicBezTo>
                      <a:cubicBezTo>
                        <a:pt x="114" y="127"/>
                        <a:pt x="81" y="123"/>
                        <a:pt x="84" y="128"/>
                      </a:cubicBezTo>
                      <a:cubicBezTo>
                        <a:pt x="92" y="145"/>
                        <a:pt x="83" y="142"/>
                        <a:pt x="85" y="154"/>
                      </a:cubicBezTo>
                      <a:cubicBezTo>
                        <a:pt x="87" y="165"/>
                        <a:pt x="82" y="158"/>
                        <a:pt x="80" y="167"/>
                      </a:cubicBezTo>
                      <a:cubicBezTo>
                        <a:pt x="80" y="173"/>
                        <a:pt x="60" y="189"/>
                        <a:pt x="66" y="193"/>
                      </a:cubicBezTo>
                      <a:cubicBezTo>
                        <a:pt x="71" y="197"/>
                        <a:pt x="80" y="194"/>
                        <a:pt x="77" y="205"/>
                      </a:cubicBezTo>
                      <a:cubicBezTo>
                        <a:pt x="71" y="223"/>
                        <a:pt x="59" y="207"/>
                        <a:pt x="51" y="212"/>
                      </a:cubicBezTo>
                      <a:cubicBezTo>
                        <a:pt x="42" y="216"/>
                        <a:pt x="23" y="228"/>
                        <a:pt x="27" y="234"/>
                      </a:cubicBezTo>
                      <a:cubicBezTo>
                        <a:pt x="31" y="240"/>
                        <a:pt x="15" y="242"/>
                        <a:pt x="25" y="252"/>
                      </a:cubicBezTo>
                      <a:cubicBezTo>
                        <a:pt x="31" y="258"/>
                        <a:pt x="21" y="259"/>
                        <a:pt x="25" y="265"/>
                      </a:cubicBezTo>
                      <a:cubicBezTo>
                        <a:pt x="29" y="271"/>
                        <a:pt x="19" y="268"/>
                        <a:pt x="28" y="280"/>
                      </a:cubicBezTo>
                      <a:cubicBezTo>
                        <a:pt x="37" y="292"/>
                        <a:pt x="15" y="305"/>
                        <a:pt x="35" y="315"/>
                      </a:cubicBezTo>
                      <a:cubicBezTo>
                        <a:pt x="48" y="322"/>
                        <a:pt x="45" y="324"/>
                        <a:pt x="41" y="332"/>
                      </a:cubicBezTo>
                      <a:cubicBezTo>
                        <a:pt x="38" y="338"/>
                        <a:pt x="32" y="333"/>
                        <a:pt x="29" y="337"/>
                      </a:cubicBezTo>
                      <a:cubicBezTo>
                        <a:pt x="27" y="342"/>
                        <a:pt x="42" y="357"/>
                        <a:pt x="36" y="363"/>
                      </a:cubicBezTo>
                      <a:cubicBezTo>
                        <a:pt x="30" y="369"/>
                        <a:pt x="39" y="370"/>
                        <a:pt x="32" y="378"/>
                      </a:cubicBezTo>
                      <a:cubicBezTo>
                        <a:pt x="24" y="386"/>
                        <a:pt x="17" y="378"/>
                        <a:pt x="19" y="385"/>
                      </a:cubicBezTo>
                      <a:cubicBezTo>
                        <a:pt x="22" y="393"/>
                        <a:pt x="11" y="390"/>
                        <a:pt x="15" y="400"/>
                      </a:cubicBezTo>
                      <a:cubicBezTo>
                        <a:pt x="22" y="415"/>
                        <a:pt x="12" y="426"/>
                        <a:pt x="10" y="420"/>
                      </a:cubicBezTo>
                      <a:cubicBezTo>
                        <a:pt x="8" y="415"/>
                        <a:pt x="7" y="412"/>
                        <a:pt x="5" y="413"/>
                      </a:cubicBezTo>
                      <a:cubicBezTo>
                        <a:pt x="4" y="416"/>
                        <a:pt x="0" y="416"/>
                        <a:pt x="4" y="423"/>
                      </a:cubicBezTo>
                      <a:cubicBezTo>
                        <a:pt x="7" y="429"/>
                        <a:pt x="1" y="437"/>
                        <a:pt x="7" y="444"/>
                      </a:cubicBezTo>
                      <a:cubicBezTo>
                        <a:pt x="12" y="452"/>
                        <a:pt x="16" y="438"/>
                        <a:pt x="20" y="446"/>
                      </a:cubicBezTo>
                      <a:cubicBezTo>
                        <a:pt x="23" y="454"/>
                        <a:pt x="14" y="454"/>
                        <a:pt x="19" y="469"/>
                      </a:cubicBezTo>
                      <a:cubicBezTo>
                        <a:pt x="23" y="483"/>
                        <a:pt x="36" y="510"/>
                        <a:pt x="42" y="509"/>
                      </a:cubicBezTo>
                      <a:cubicBezTo>
                        <a:pt x="49" y="507"/>
                        <a:pt x="49" y="514"/>
                        <a:pt x="41" y="516"/>
                      </a:cubicBezTo>
                      <a:cubicBezTo>
                        <a:pt x="35" y="518"/>
                        <a:pt x="49" y="528"/>
                        <a:pt x="39" y="523"/>
                      </a:cubicBezTo>
                      <a:cubicBezTo>
                        <a:pt x="26" y="518"/>
                        <a:pt x="54" y="537"/>
                        <a:pt x="46" y="551"/>
                      </a:cubicBezTo>
                      <a:cubicBezTo>
                        <a:pt x="38" y="565"/>
                        <a:pt x="61" y="555"/>
                        <a:pt x="75" y="556"/>
                      </a:cubicBezTo>
                      <a:cubicBezTo>
                        <a:pt x="85" y="558"/>
                        <a:pt x="75" y="531"/>
                        <a:pt x="87" y="533"/>
                      </a:cubicBezTo>
                      <a:cubicBezTo>
                        <a:pt x="97" y="535"/>
                        <a:pt x="84" y="529"/>
                        <a:pt x="101" y="526"/>
                      </a:cubicBezTo>
                      <a:cubicBezTo>
                        <a:pt x="119" y="524"/>
                        <a:pt x="118" y="537"/>
                        <a:pt x="123" y="521"/>
                      </a:cubicBezTo>
                      <a:cubicBezTo>
                        <a:pt x="128" y="504"/>
                        <a:pt x="135" y="500"/>
                        <a:pt x="134" y="494"/>
                      </a:cubicBezTo>
                      <a:cubicBezTo>
                        <a:pt x="133" y="487"/>
                        <a:pt x="138" y="480"/>
                        <a:pt x="136" y="473"/>
                      </a:cubicBezTo>
                      <a:cubicBezTo>
                        <a:pt x="135" y="466"/>
                        <a:pt x="143" y="462"/>
                        <a:pt x="140" y="456"/>
                      </a:cubicBezTo>
                      <a:cubicBezTo>
                        <a:pt x="137" y="450"/>
                        <a:pt x="145" y="451"/>
                        <a:pt x="140" y="444"/>
                      </a:cubicBezTo>
                      <a:cubicBezTo>
                        <a:pt x="136" y="436"/>
                        <a:pt x="145" y="441"/>
                        <a:pt x="142" y="436"/>
                      </a:cubicBezTo>
                      <a:cubicBezTo>
                        <a:pt x="138" y="431"/>
                        <a:pt x="160" y="429"/>
                        <a:pt x="161" y="421"/>
                      </a:cubicBezTo>
                      <a:cubicBezTo>
                        <a:pt x="164" y="411"/>
                        <a:pt x="165" y="427"/>
                        <a:pt x="170" y="420"/>
                      </a:cubicBezTo>
                      <a:cubicBezTo>
                        <a:pt x="175" y="413"/>
                        <a:pt x="182" y="414"/>
                        <a:pt x="181" y="411"/>
                      </a:cubicBezTo>
                      <a:cubicBezTo>
                        <a:pt x="180" y="407"/>
                        <a:pt x="190" y="410"/>
                        <a:pt x="185" y="401"/>
                      </a:cubicBezTo>
                      <a:cubicBezTo>
                        <a:pt x="182" y="396"/>
                        <a:pt x="167" y="414"/>
                        <a:pt x="155" y="404"/>
                      </a:cubicBezTo>
                      <a:cubicBezTo>
                        <a:pt x="143" y="393"/>
                        <a:pt x="118" y="404"/>
                        <a:pt x="132" y="397"/>
                      </a:cubicBezTo>
                      <a:cubicBezTo>
                        <a:pt x="145" y="390"/>
                        <a:pt x="153" y="399"/>
                        <a:pt x="157" y="396"/>
                      </a:cubicBezTo>
                      <a:cubicBezTo>
                        <a:pt x="161" y="392"/>
                        <a:pt x="165" y="407"/>
                        <a:pt x="173" y="402"/>
                      </a:cubicBezTo>
                      <a:cubicBezTo>
                        <a:pt x="180" y="397"/>
                        <a:pt x="202" y="388"/>
                        <a:pt x="198" y="383"/>
                      </a:cubicBezTo>
                      <a:cubicBezTo>
                        <a:pt x="194" y="378"/>
                        <a:pt x="192" y="372"/>
                        <a:pt x="186" y="373"/>
                      </a:cubicBezTo>
                      <a:cubicBezTo>
                        <a:pt x="179" y="374"/>
                        <a:pt x="189" y="366"/>
                        <a:pt x="182" y="364"/>
                      </a:cubicBezTo>
                      <a:cubicBezTo>
                        <a:pt x="175" y="362"/>
                        <a:pt x="175" y="354"/>
                        <a:pt x="166" y="356"/>
                      </a:cubicBezTo>
                      <a:cubicBezTo>
                        <a:pt x="157" y="358"/>
                        <a:pt x="167" y="352"/>
                        <a:pt x="158" y="352"/>
                      </a:cubicBezTo>
                      <a:cubicBezTo>
                        <a:pt x="150" y="352"/>
                        <a:pt x="148" y="312"/>
                        <a:pt x="156" y="312"/>
                      </a:cubicBezTo>
                      <a:cubicBezTo>
                        <a:pt x="164" y="312"/>
                        <a:pt x="153" y="302"/>
                        <a:pt x="160" y="291"/>
                      </a:cubicBezTo>
                      <a:cubicBezTo>
                        <a:pt x="166" y="279"/>
                        <a:pt x="154" y="289"/>
                        <a:pt x="155" y="280"/>
                      </a:cubicBezTo>
                      <a:cubicBezTo>
                        <a:pt x="156" y="270"/>
                        <a:pt x="155" y="282"/>
                        <a:pt x="168" y="277"/>
                      </a:cubicBezTo>
                      <a:cubicBezTo>
                        <a:pt x="180" y="271"/>
                        <a:pt x="158" y="268"/>
                        <a:pt x="174" y="266"/>
                      </a:cubicBezTo>
                      <a:cubicBezTo>
                        <a:pt x="189" y="263"/>
                        <a:pt x="185" y="244"/>
                        <a:pt x="194" y="249"/>
                      </a:cubicBezTo>
                      <a:cubicBezTo>
                        <a:pt x="204" y="253"/>
                        <a:pt x="198" y="237"/>
                        <a:pt x="208" y="238"/>
                      </a:cubicBezTo>
                      <a:cubicBezTo>
                        <a:pt x="219" y="239"/>
                        <a:pt x="215" y="230"/>
                        <a:pt x="223" y="231"/>
                      </a:cubicBezTo>
                      <a:cubicBezTo>
                        <a:pt x="230" y="233"/>
                        <a:pt x="226" y="224"/>
                        <a:pt x="234" y="225"/>
                      </a:cubicBezTo>
                      <a:cubicBezTo>
                        <a:pt x="242" y="225"/>
                        <a:pt x="238" y="211"/>
                        <a:pt x="254" y="200"/>
                      </a:cubicBezTo>
                      <a:cubicBezTo>
                        <a:pt x="268" y="192"/>
                        <a:pt x="253" y="195"/>
                        <a:pt x="250" y="186"/>
                      </a:cubicBezTo>
                      <a:cubicBezTo>
                        <a:pt x="247" y="176"/>
                        <a:pt x="258" y="178"/>
                        <a:pt x="259" y="166"/>
                      </a:cubicBezTo>
                      <a:cubicBezTo>
                        <a:pt x="260" y="154"/>
                        <a:pt x="270" y="160"/>
                        <a:pt x="271" y="154"/>
                      </a:cubicBezTo>
                      <a:cubicBezTo>
                        <a:pt x="272" y="149"/>
                        <a:pt x="281" y="144"/>
                        <a:pt x="287" y="139"/>
                      </a:cubicBezTo>
                      <a:cubicBezTo>
                        <a:pt x="294" y="134"/>
                        <a:pt x="290" y="147"/>
                        <a:pt x="300" y="142"/>
                      </a:cubicBezTo>
                      <a:cubicBezTo>
                        <a:pt x="310" y="137"/>
                        <a:pt x="314" y="144"/>
                        <a:pt x="324" y="140"/>
                      </a:cubicBezTo>
                      <a:cubicBezTo>
                        <a:pt x="321" y="129"/>
                        <a:pt x="304" y="121"/>
                        <a:pt x="314" y="111"/>
                      </a:cubicBezTo>
                      <a:close/>
                      <a:moveTo>
                        <a:pt x="195" y="459"/>
                      </a:moveTo>
                      <a:cubicBezTo>
                        <a:pt x="186" y="466"/>
                        <a:pt x="192" y="456"/>
                        <a:pt x="181" y="465"/>
                      </a:cubicBezTo>
                      <a:cubicBezTo>
                        <a:pt x="171" y="474"/>
                        <a:pt x="171" y="483"/>
                        <a:pt x="175" y="488"/>
                      </a:cubicBezTo>
                      <a:cubicBezTo>
                        <a:pt x="178" y="493"/>
                        <a:pt x="171" y="501"/>
                        <a:pt x="177" y="498"/>
                      </a:cubicBezTo>
                      <a:cubicBezTo>
                        <a:pt x="182" y="496"/>
                        <a:pt x="182" y="490"/>
                        <a:pt x="190" y="482"/>
                      </a:cubicBezTo>
                      <a:cubicBezTo>
                        <a:pt x="198" y="475"/>
                        <a:pt x="185" y="475"/>
                        <a:pt x="194" y="466"/>
                      </a:cubicBezTo>
                      <a:cubicBezTo>
                        <a:pt x="203" y="456"/>
                        <a:pt x="204" y="453"/>
                        <a:pt x="195" y="459"/>
                      </a:cubicBezTo>
                      <a:close/>
                      <a:moveTo>
                        <a:pt x="147" y="481"/>
                      </a:moveTo>
                      <a:cubicBezTo>
                        <a:pt x="143" y="481"/>
                        <a:pt x="144" y="493"/>
                        <a:pt x="139" y="498"/>
                      </a:cubicBezTo>
                      <a:cubicBezTo>
                        <a:pt x="134" y="503"/>
                        <a:pt x="130" y="520"/>
                        <a:pt x="133" y="525"/>
                      </a:cubicBezTo>
                      <a:cubicBezTo>
                        <a:pt x="134" y="526"/>
                        <a:pt x="152" y="482"/>
                        <a:pt x="147" y="481"/>
                      </a:cubicBezTo>
                      <a:close/>
                      <a:moveTo>
                        <a:pt x="181" y="356"/>
                      </a:moveTo>
                      <a:cubicBezTo>
                        <a:pt x="179" y="357"/>
                        <a:pt x="182" y="363"/>
                        <a:pt x="186" y="364"/>
                      </a:cubicBezTo>
                      <a:cubicBezTo>
                        <a:pt x="187" y="364"/>
                        <a:pt x="183" y="355"/>
                        <a:pt x="181" y="3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 sz="1350"/>
                </a:p>
              </p:txBody>
            </p:sp>
            <p:sp>
              <p:nvSpPr>
                <p:cNvPr id="183" name="Freeform 70"/>
                <p:cNvSpPr>
                  <a:spLocks noEditPoints="1"/>
                </p:cNvSpPr>
                <p:nvPr/>
              </p:nvSpPr>
              <p:spPr bwMode="gray">
                <a:xfrm>
                  <a:off x="4664849" y="191666"/>
                  <a:ext cx="1806381" cy="1521750"/>
                </a:xfrm>
                <a:custGeom>
                  <a:avLst/>
                  <a:gdLst/>
                  <a:ahLst/>
                  <a:cxnLst>
                    <a:cxn ang="0">
                      <a:pos x="650" y="67"/>
                    </a:cxn>
                    <a:cxn ang="0">
                      <a:pos x="525" y="77"/>
                    </a:cxn>
                    <a:cxn ang="0">
                      <a:pos x="408" y="95"/>
                    </a:cxn>
                    <a:cxn ang="0">
                      <a:pos x="292" y="181"/>
                    </a:cxn>
                    <a:cxn ang="0">
                      <a:pos x="187" y="329"/>
                    </a:cxn>
                    <a:cxn ang="0">
                      <a:pos x="179" y="480"/>
                    </a:cxn>
                    <a:cxn ang="0">
                      <a:pos x="142" y="507"/>
                    </a:cxn>
                    <a:cxn ang="0">
                      <a:pos x="50" y="549"/>
                    </a:cxn>
                    <a:cxn ang="0">
                      <a:pos x="23" y="500"/>
                    </a:cxn>
                    <a:cxn ang="0">
                      <a:pos x="19" y="451"/>
                    </a:cxn>
                    <a:cxn ang="0">
                      <a:pos x="47" y="424"/>
                    </a:cxn>
                    <a:cxn ang="0">
                      <a:pos x="24" y="387"/>
                    </a:cxn>
                    <a:cxn ang="0">
                      <a:pos x="86" y="349"/>
                    </a:cxn>
                    <a:cxn ang="0">
                      <a:pos x="155" y="325"/>
                    </a:cxn>
                    <a:cxn ang="0">
                      <a:pos x="146" y="295"/>
                    </a:cxn>
                    <a:cxn ang="0">
                      <a:pos x="165" y="272"/>
                    </a:cxn>
                    <a:cxn ang="0">
                      <a:pos x="223" y="218"/>
                    </a:cxn>
                    <a:cxn ang="0">
                      <a:pos x="225" y="186"/>
                    </a:cxn>
                    <a:cxn ang="0">
                      <a:pos x="256" y="160"/>
                    </a:cxn>
                    <a:cxn ang="0">
                      <a:pos x="279" y="133"/>
                    </a:cxn>
                    <a:cxn ang="0">
                      <a:pos x="295" y="118"/>
                    </a:cxn>
                    <a:cxn ang="0">
                      <a:pos x="360" y="82"/>
                    </a:cxn>
                    <a:cxn ang="0">
                      <a:pos x="381" y="84"/>
                    </a:cxn>
                    <a:cxn ang="0">
                      <a:pos x="415" y="41"/>
                    </a:cxn>
                    <a:cxn ang="0">
                      <a:pos x="492" y="23"/>
                    </a:cxn>
                    <a:cxn ang="0">
                      <a:pos x="508" y="36"/>
                    </a:cxn>
                    <a:cxn ang="0">
                      <a:pos x="556" y="23"/>
                    </a:cxn>
                    <a:cxn ang="0">
                      <a:pos x="579" y="28"/>
                    </a:cxn>
                    <a:cxn ang="0">
                      <a:pos x="478" y="19"/>
                    </a:cxn>
                    <a:cxn ang="0">
                      <a:pos x="456" y="38"/>
                    </a:cxn>
                    <a:cxn ang="0">
                      <a:pos x="464" y="21"/>
                    </a:cxn>
                    <a:cxn ang="0">
                      <a:pos x="381" y="43"/>
                    </a:cxn>
                    <a:cxn ang="0">
                      <a:pos x="402" y="51"/>
                    </a:cxn>
                    <a:cxn ang="0">
                      <a:pos x="371" y="56"/>
                    </a:cxn>
                    <a:cxn ang="0">
                      <a:pos x="356" y="59"/>
                    </a:cxn>
                    <a:cxn ang="0">
                      <a:pos x="324" y="70"/>
                    </a:cxn>
                    <a:cxn ang="0">
                      <a:pos x="320" y="88"/>
                    </a:cxn>
                    <a:cxn ang="0">
                      <a:pos x="303" y="106"/>
                    </a:cxn>
                    <a:cxn ang="0">
                      <a:pos x="239" y="131"/>
                    </a:cxn>
                    <a:cxn ang="0">
                      <a:pos x="244" y="107"/>
                    </a:cxn>
                    <a:cxn ang="0">
                      <a:pos x="274" y="97"/>
                    </a:cxn>
                    <a:cxn ang="0">
                      <a:pos x="279" y="108"/>
                    </a:cxn>
                    <a:cxn ang="0">
                      <a:pos x="290" y="102"/>
                    </a:cxn>
                    <a:cxn ang="0">
                      <a:pos x="234" y="127"/>
                    </a:cxn>
                    <a:cxn ang="0">
                      <a:pos x="213" y="141"/>
                    </a:cxn>
                    <a:cxn ang="0">
                      <a:pos x="269" y="142"/>
                    </a:cxn>
                    <a:cxn ang="0">
                      <a:pos x="189" y="249"/>
                    </a:cxn>
                    <a:cxn ang="0">
                      <a:pos x="186" y="261"/>
                    </a:cxn>
                    <a:cxn ang="0">
                      <a:pos x="166" y="290"/>
                    </a:cxn>
                    <a:cxn ang="0">
                      <a:pos x="205" y="214"/>
                    </a:cxn>
                    <a:cxn ang="0">
                      <a:pos x="109" y="325"/>
                    </a:cxn>
                    <a:cxn ang="0">
                      <a:pos x="74" y="348"/>
                    </a:cxn>
                    <a:cxn ang="0">
                      <a:pos x="34" y="375"/>
                    </a:cxn>
                    <a:cxn ang="0">
                      <a:pos x="7" y="430"/>
                    </a:cxn>
                    <a:cxn ang="0">
                      <a:pos x="15" y="506"/>
                    </a:cxn>
                    <a:cxn ang="0">
                      <a:pos x="10" y="456"/>
                    </a:cxn>
                  </a:cxnLst>
                  <a:rect l="0" t="0" r="r" b="b"/>
                  <a:pathLst>
                    <a:path w="657" h="553">
                      <a:moveTo>
                        <a:pt x="647" y="42"/>
                      </a:moveTo>
                      <a:cubicBezTo>
                        <a:pt x="637" y="40"/>
                        <a:pt x="637" y="54"/>
                        <a:pt x="616" y="49"/>
                      </a:cubicBezTo>
                      <a:cubicBezTo>
                        <a:pt x="594" y="44"/>
                        <a:pt x="589" y="48"/>
                        <a:pt x="596" y="49"/>
                      </a:cubicBezTo>
                      <a:cubicBezTo>
                        <a:pt x="602" y="49"/>
                        <a:pt x="602" y="52"/>
                        <a:pt x="613" y="53"/>
                      </a:cubicBezTo>
                      <a:cubicBezTo>
                        <a:pt x="624" y="54"/>
                        <a:pt x="622" y="61"/>
                        <a:pt x="620" y="64"/>
                      </a:cubicBezTo>
                      <a:cubicBezTo>
                        <a:pt x="617" y="66"/>
                        <a:pt x="621" y="66"/>
                        <a:pt x="626" y="65"/>
                      </a:cubicBezTo>
                      <a:cubicBezTo>
                        <a:pt x="632" y="63"/>
                        <a:pt x="631" y="56"/>
                        <a:pt x="635" y="60"/>
                      </a:cubicBezTo>
                      <a:cubicBezTo>
                        <a:pt x="639" y="64"/>
                        <a:pt x="640" y="61"/>
                        <a:pt x="648" y="63"/>
                      </a:cubicBezTo>
                      <a:cubicBezTo>
                        <a:pt x="649" y="64"/>
                        <a:pt x="650" y="66"/>
                        <a:pt x="650" y="67"/>
                      </a:cubicBezTo>
                      <a:cubicBezTo>
                        <a:pt x="653" y="77"/>
                        <a:pt x="644" y="74"/>
                        <a:pt x="639" y="71"/>
                      </a:cubicBezTo>
                      <a:cubicBezTo>
                        <a:pt x="633" y="69"/>
                        <a:pt x="634" y="68"/>
                        <a:pt x="631" y="73"/>
                      </a:cubicBezTo>
                      <a:cubicBezTo>
                        <a:pt x="627" y="81"/>
                        <a:pt x="610" y="78"/>
                        <a:pt x="610" y="86"/>
                      </a:cubicBezTo>
                      <a:cubicBezTo>
                        <a:pt x="609" y="95"/>
                        <a:pt x="607" y="97"/>
                        <a:pt x="601" y="95"/>
                      </a:cubicBezTo>
                      <a:cubicBezTo>
                        <a:pt x="586" y="88"/>
                        <a:pt x="614" y="80"/>
                        <a:pt x="609" y="73"/>
                      </a:cubicBezTo>
                      <a:cubicBezTo>
                        <a:pt x="605" y="66"/>
                        <a:pt x="584" y="60"/>
                        <a:pt x="580" y="54"/>
                      </a:cubicBezTo>
                      <a:cubicBezTo>
                        <a:pt x="575" y="48"/>
                        <a:pt x="573" y="49"/>
                        <a:pt x="566" y="52"/>
                      </a:cubicBezTo>
                      <a:cubicBezTo>
                        <a:pt x="546" y="62"/>
                        <a:pt x="548" y="51"/>
                        <a:pt x="539" y="57"/>
                      </a:cubicBezTo>
                      <a:cubicBezTo>
                        <a:pt x="530" y="63"/>
                        <a:pt x="524" y="70"/>
                        <a:pt x="525" y="77"/>
                      </a:cubicBezTo>
                      <a:cubicBezTo>
                        <a:pt x="525" y="84"/>
                        <a:pt x="519" y="86"/>
                        <a:pt x="523" y="93"/>
                      </a:cubicBezTo>
                      <a:cubicBezTo>
                        <a:pt x="530" y="104"/>
                        <a:pt x="512" y="97"/>
                        <a:pt x="509" y="106"/>
                      </a:cubicBezTo>
                      <a:cubicBezTo>
                        <a:pt x="506" y="115"/>
                        <a:pt x="504" y="114"/>
                        <a:pt x="501" y="116"/>
                      </a:cubicBezTo>
                      <a:cubicBezTo>
                        <a:pt x="493" y="108"/>
                        <a:pt x="483" y="106"/>
                        <a:pt x="478" y="105"/>
                      </a:cubicBezTo>
                      <a:cubicBezTo>
                        <a:pt x="473" y="103"/>
                        <a:pt x="476" y="110"/>
                        <a:pt x="465" y="112"/>
                      </a:cubicBezTo>
                      <a:cubicBezTo>
                        <a:pt x="454" y="115"/>
                        <a:pt x="463" y="109"/>
                        <a:pt x="447" y="109"/>
                      </a:cubicBezTo>
                      <a:cubicBezTo>
                        <a:pt x="431" y="110"/>
                        <a:pt x="445" y="108"/>
                        <a:pt x="435" y="98"/>
                      </a:cubicBezTo>
                      <a:cubicBezTo>
                        <a:pt x="424" y="87"/>
                        <a:pt x="415" y="79"/>
                        <a:pt x="408" y="85"/>
                      </a:cubicBezTo>
                      <a:cubicBezTo>
                        <a:pt x="404" y="89"/>
                        <a:pt x="409" y="93"/>
                        <a:pt x="408" y="95"/>
                      </a:cubicBezTo>
                      <a:cubicBezTo>
                        <a:pt x="406" y="97"/>
                        <a:pt x="399" y="90"/>
                        <a:pt x="396" y="95"/>
                      </a:cubicBezTo>
                      <a:cubicBezTo>
                        <a:pt x="372" y="95"/>
                        <a:pt x="400" y="99"/>
                        <a:pt x="386" y="111"/>
                      </a:cubicBezTo>
                      <a:cubicBezTo>
                        <a:pt x="371" y="124"/>
                        <a:pt x="395" y="116"/>
                        <a:pt x="383" y="124"/>
                      </a:cubicBezTo>
                      <a:cubicBezTo>
                        <a:pt x="371" y="132"/>
                        <a:pt x="345" y="110"/>
                        <a:pt x="334" y="119"/>
                      </a:cubicBezTo>
                      <a:cubicBezTo>
                        <a:pt x="329" y="122"/>
                        <a:pt x="340" y="136"/>
                        <a:pt x="330" y="142"/>
                      </a:cubicBezTo>
                      <a:cubicBezTo>
                        <a:pt x="324" y="146"/>
                        <a:pt x="317" y="134"/>
                        <a:pt x="312" y="137"/>
                      </a:cubicBezTo>
                      <a:cubicBezTo>
                        <a:pt x="307" y="141"/>
                        <a:pt x="301" y="142"/>
                        <a:pt x="298" y="149"/>
                      </a:cubicBezTo>
                      <a:cubicBezTo>
                        <a:pt x="290" y="166"/>
                        <a:pt x="286" y="161"/>
                        <a:pt x="284" y="166"/>
                      </a:cubicBezTo>
                      <a:cubicBezTo>
                        <a:pt x="282" y="171"/>
                        <a:pt x="295" y="173"/>
                        <a:pt x="292" y="181"/>
                      </a:cubicBezTo>
                      <a:cubicBezTo>
                        <a:pt x="289" y="189"/>
                        <a:pt x="283" y="184"/>
                        <a:pt x="277" y="195"/>
                      </a:cubicBezTo>
                      <a:cubicBezTo>
                        <a:pt x="271" y="207"/>
                        <a:pt x="263" y="202"/>
                        <a:pt x="267" y="210"/>
                      </a:cubicBezTo>
                      <a:cubicBezTo>
                        <a:pt x="274" y="222"/>
                        <a:pt x="241" y="218"/>
                        <a:pt x="244" y="223"/>
                      </a:cubicBezTo>
                      <a:cubicBezTo>
                        <a:pt x="252" y="240"/>
                        <a:pt x="243" y="237"/>
                        <a:pt x="245" y="249"/>
                      </a:cubicBezTo>
                      <a:cubicBezTo>
                        <a:pt x="247" y="260"/>
                        <a:pt x="242" y="253"/>
                        <a:pt x="240" y="262"/>
                      </a:cubicBezTo>
                      <a:cubicBezTo>
                        <a:pt x="240" y="268"/>
                        <a:pt x="220" y="284"/>
                        <a:pt x="226" y="288"/>
                      </a:cubicBezTo>
                      <a:cubicBezTo>
                        <a:pt x="231" y="292"/>
                        <a:pt x="240" y="289"/>
                        <a:pt x="237" y="300"/>
                      </a:cubicBezTo>
                      <a:cubicBezTo>
                        <a:pt x="231" y="318"/>
                        <a:pt x="219" y="302"/>
                        <a:pt x="211" y="307"/>
                      </a:cubicBezTo>
                      <a:cubicBezTo>
                        <a:pt x="202" y="311"/>
                        <a:pt x="183" y="323"/>
                        <a:pt x="187" y="329"/>
                      </a:cubicBezTo>
                      <a:cubicBezTo>
                        <a:pt x="191" y="335"/>
                        <a:pt x="175" y="337"/>
                        <a:pt x="185" y="347"/>
                      </a:cubicBezTo>
                      <a:cubicBezTo>
                        <a:pt x="191" y="353"/>
                        <a:pt x="181" y="354"/>
                        <a:pt x="185" y="360"/>
                      </a:cubicBezTo>
                      <a:cubicBezTo>
                        <a:pt x="189" y="366"/>
                        <a:pt x="179" y="363"/>
                        <a:pt x="188" y="375"/>
                      </a:cubicBezTo>
                      <a:cubicBezTo>
                        <a:pt x="197" y="387"/>
                        <a:pt x="175" y="400"/>
                        <a:pt x="195" y="410"/>
                      </a:cubicBezTo>
                      <a:cubicBezTo>
                        <a:pt x="208" y="417"/>
                        <a:pt x="205" y="419"/>
                        <a:pt x="201" y="427"/>
                      </a:cubicBezTo>
                      <a:cubicBezTo>
                        <a:pt x="198" y="433"/>
                        <a:pt x="192" y="428"/>
                        <a:pt x="189" y="432"/>
                      </a:cubicBezTo>
                      <a:cubicBezTo>
                        <a:pt x="187" y="437"/>
                        <a:pt x="202" y="452"/>
                        <a:pt x="196" y="458"/>
                      </a:cubicBezTo>
                      <a:cubicBezTo>
                        <a:pt x="190" y="464"/>
                        <a:pt x="199" y="465"/>
                        <a:pt x="192" y="473"/>
                      </a:cubicBezTo>
                      <a:cubicBezTo>
                        <a:pt x="184" y="481"/>
                        <a:pt x="177" y="473"/>
                        <a:pt x="179" y="480"/>
                      </a:cubicBezTo>
                      <a:cubicBezTo>
                        <a:pt x="182" y="488"/>
                        <a:pt x="171" y="485"/>
                        <a:pt x="175" y="495"/>
                      </a:cubicBezTo>
                      <a:cubicBezTo>
                        <a:pt x="182" y="510"/>
                        <a:pt x="172" y="521"/>
                        <a:pt x="170" y="515"/>
                      </a:cubicBezTo>
                      <a:cubicBezTo>
                        <a:pt x="168" y="510"/>
                        <a:pt x="167" y="507"/>
                        <a:pt x="165" y="508"/>
                      </a:cubicBezTo>
                      <a:cubicBezTo>
                        <a:pt x="156" y="507"/>
                        <a:pt x="161" y="505"/>
                        <a:pt x="156" y="505"/>
                      </a:cubicBezTo>
                      <a:cubicBezTo>
                        <a:pt x="149" y="505"/>
                        <a:pt x="154" y="501"/>
                        <a:pt x="150" y="497"/>
                      </a:cubicBezTo>
                      <a:cubicBezTo>
                        <a:pt x="146" y="493"/>
                        <a:pt x="151" y="495"/>
                        <a:pt x="150" y="490"/>
                      </a:cubicBezTo>
                      <a:cubicBezTo>
                        <a:pt x="149" y="484"/>
                        <a:pt x="150" y="495"/>
                        <a:pt x="145" y="490"/>
                      </a:cubicBezTo>
                      <a:cubicBezTo>
                        <a:pt x="140" y="486"/>
                        <a:pt x="141" y="492"/>
                        <a:pt x="144" y="496"/>
                      </a:cubicBezTo>
                      <a:cubicBezTo>
                        <a:pt x="151" y="504"/>
                        <a:pt x="141" y="499"/>
                        <a:pt x="142" y="507"/>
                      </a:cubicBezTo>
                      <a:cubicBezTo>
                        <a:pt x="142" y="515"/>
                        <a:pt x="136" y="510"/>
                        <a:pt x="133" y="513"/>
                      </a:cubicBezTo>
                      <a:cubicBezTo>
                        <a:pt x="129" y="516"/>
                        <a:pt x="125" y="504"/>
                        <a:pt x="126" y="512"/>
                      </a:cubicBezTo>
                      <a:cubicBezTo>
                        <a:pt x="126" y="519"/>
                        <a:pt x="112" y="514"/>
                        <a:pt x="119" y="519"/>
                      </a:cubicBezTo>
                      <a:cubicBezTo>
                        <a:pt x="125" y="524"/>
                        <a:pt x="113" y="520"/>
                        <a:pt x="114" y="525"/>
                      </a:cubicBezTo>
                      <a:cubicBezTo>
                        <a:pt x="115" y="530"/>
                        <a:pt x="109" y="524"/>
                        <a:pt x="106" y="532"/>
                      </a:cubicBezTo>
                      <a:cubicBezTo>
                        <a:pt x="102" y="540"/>
                        <a:pt x="93" y="542"/>
                        <a:pt x="91" y="545"/>
                      </a:cubicBezTo>
                      <a:cubicBezTo>
                        <a:pt x="85" y="551"/>
                        <a:pt x="70" y="548"/>
                        <a:pt x="63" y="551"/>
                      </a:cubicBezTo>
                      <a:cubicBezTo>
                        <a:pt x="57" y="553"/>
                        <a:pt x="63" y="551"/>
                        <a:pt x="57" y="548"/>
                      </a:cubicBezTo>
                      <a:cubicBezTo>
                        <a:pt x="51" y="546"/>
                        <a:pt x="54" y="552"/>
                        <a:pt x="50" y="549"/>
                      </a:cubicBezTo>
                      <a:cubicBezTo>
                        <a:pt x="46" y="545"/>
                        <a:pt x="54" y="543"/>
                        <a:pt x="49" y="542"/>
                      </a:cubicBezTo>
                      <a:cubicBezTo>
                        <a:pt x="44" y="541"/>
                        <a:pt x="37" y="538"/>
                        <a:pt x="35" y="534"/>
                      </a:cubicBezTo>
                      <a:cubicBezTo>
                        <a:pt x="34" y="530"/>
                        <a:pt x="30" y="536"/>
                        <a:pt x="24" y="527"/>
                      </a:cubicBezTo>
                      <a:cubicBezTo>
                        <a:pt x="22" y="524"/>
                        <a:pt x="21" y="524"/>
                        <a:pt x="22" y="517"/>
                      </a:cubicBezTo>
                      <a:cubicBezTo>
                        <a:pt x="25" y="504"/>
                        <a:pt x="24" y="518"/>
                        <a:pt x="31" y="514"/>
                      </a:cubicBezTo>
                      <a:cubicBezTo>
                        <a:pt x="39" y="511"/>
                        <a:pt x="28" y="510"/>
                        <a:pt x="33" y="507"/>
                      </a:cubicBezTo>
                      <a:cubicBezTo>
                        <a:pt x="39" y="504"/>
                        <a:pt x="29" y="504"/>
                        <a:pt x="34" y="501"/>
                      </a:cubicBezTo>
                      <a:cubicBezTo>
                        <a:pt x="39" y="498"/>
                        <a:pt x="33" y="492"/>
                        <a:pt x="30" y="498"/>
                      </a:cubicBezTo>
                      <a:cubicBezTo>
                        <a:pt x="28" y="504"/>
                        <a:pt x="26" y="496"/>
                        <a:pt x="23" y="500"/>
                      </a:cubicBezTo>
                      <a:cubicBezTo>
                        <a:pt x="21" y="504"/>
                        <a:pt x="10" y="495"/>
                        <a:pt x="18" y="487"/>
                      </a:cubicBezTo>
                      <a:cubicBezTo>
                        <a:pt x="26" y="479"/>
                        <a:pt x="24" y="489"/>
                        <a:pt x="30" y="484"/>
                      </a:cubicBezTo>
                      <a:cubicBezTo>
                        <a:pt x="35" y="480"/>
                        <a:pt x="21" y="479"/>
                        <a:pt x="29" y="476"/>
                      </a:cubicBezTo>
                      <a:cubicBezTo>
                        <a:pt x="34" y="475"/>
                        <a:pt x="42" y="461"/>
                        <a:pt x="36" y="462"/>
                      </a:cubicBezTo>
                      <a:cubicBezTo>
                        <a:pt x="30" y="463"/>
                        <a:pt x="34" y="471"/>
                        <a:pt x="30" y="472"/>
                      </a:cubicBezTo>
                      <a:cubicBezTo>
                        <a:pt x="26" y="474"/>
                        <a:pt x="30" y="462"/>
                        <a:pt x="27" y="466"/>
                      </a:cubicBezTo>
                      <a:cubicBezTo>
                        <a:pt x="24" y="470"/>
                        <a:pt x="26" y="461"/>
                        <a:pt x="22" y="464"/>
                      </a:cubicBezTo>
                      <a:cubicBezTo>
                        <a:pt x="18" y="468"/>
                        <a:pt x="18" y="464"/>
                        <a:pt x="12" y="459"/>
                      </a:cubicBezTo>
                      <a:cubicBezTo>
                        <a:pt x="10" y="458"/>
                        <a:pt x="18" y="460"/>
                        <a:pt x="19" y="451"/>
                      </a:cubicBezTo>
                      <a:cubicBezTo>
                        <a:pt x="21" y="443"/>
                        <a:pt x="14" y="452"/>
                        <a:pt x="11" y="445"/>
                      </a:cubicBezTo>
                      <a:cubicBezTo>
                        <a:pt x="8" y="437"/>
                        <a:pt x="19" y="449"/>
                        <a:pt x="19" y="442"/>
                      </a:cubicBezTo>
                      <a:cubicBezTo>
                        <a:pt x="18" y="436"/>
                        <a:pt x="11" y="443"/>
                        <a:pt x="11" y="436"/>
                      </a:cubicBezTo>
                      <a:cubicBezTo>
                        <a:pt x="11" y="428"/>
                        <a:pt x="10" y="430"/>
                        <a:pt x="17" y="432"/>
                      </a:cubicBezTo>
                      <a:cubicBezTo>
                        <a:pt x="25" y="434"/>
                        <a:pt x="35" y="424"/>
                        <a:pt x="42" y="429"/>
                      </a:cubicBezTo>
                      <a:cubicBezTo>
                        <a:pt x="49" y="434"/>
                        <a:pt x="46" y="420"/>
                        <a:pt x="57" y="430"/>
                      </a:cubicBezTo>
                      <a:cubicBezTo>
                        <a:pt x="69" y="440"/>
                        <a:pt x="54" y="430"/>
                        <a:pt x="66" y="428"/>
                      </a:cubicBezTo>
                      <a:cubicBezTo>
                        <a:pt x="78" y="425"/>
                        <a:pt x="72" y="423"/>
                        <a:pt x="63" y="425"/>
                      </a:cubicBezTo>
                      <a:cubicBezTo>
                        <a:pt x="53" y="427"/>
                        <a:pt x="50" y="416"/>
                        <a:pt x="47" y="424"/>
                      </a:cubicBezTo>
                      <a:cubicBezTo>
                        <a:pt x="44" y="432"/>
                        <a:pt x="35" y="421"/>
                        <a:pt x="25" y="426"/>
                      </a:cubicBezTo>
                      <a:cubicBezTo>
                        <a:pt x="15" y="432"/>
                        <a:pt x="8" y="424"/>
                        <a:pt x="12" y="421"/>
                      </a:cubicBezTo>
                      <a:cubicBezTo>
                        <a:pt x="16" y="418"/>
                        <a:pt x="2" y="417"/>
                        <a:pt x="13" y="414"/>
                      </a:cubicBezTo>
                      <a:cubicBezTo>
                        <a:pt x="24" y="410"/>
                        <a:pt x="0" y="409"/>
                        <a:pt x="14" y="400"/>
                      </a:cubicBezTo>
                      <a:cubicBezTo>
                        <a:pt x="28" y="391"/>
                        <a:pt x="31" y="404"/>
                        <a:pt x="35" y="401"/>
                      </a:cubicBezTo>
                      <a:cubicBezTo>
                        <a:pt x="39" y="398"/>
                        <a:pt x="54" y="404"/>
                        <a:pt x="41" y="398"/>
                      </a:cubicBezTo>
                      <a:cubicBezTo>
                        <a:pt x="29" y="393"/>
                        <a:pt x="16" y="398"/>
                        <a:pt x="10" y="393"/>
                      </a:cubicBezTo>
                      <a:cubicBezTo>
                        <a:pt x="5" y="388"/>
                        <a:pt x="19" y="394"/>
                        <a:pt x="15" y="389"/>
                      </a:cubicBezTo>
                      <a:cubicBezTo>
                        <a:pt x="10" y="384"/>
                        <a:pt x="12" y="385"/>
                        <a:pt x="24" y="387"/>
                      </a:cubicBezTo>
                      <a:cubicBezTo>
                        <a:pt x="35" y="389"/>
                        <a:pt x="22" y="382"/>
                        <a:pt x="31" y="384"/>
                      </a:cubicBezTo>
                      <a:cubicBezTo>
                        <a:pt x="40" y="386"/>
                        <a:pt x="27" y="383"/>
                        <a:pt x="42" y="377"/>
                      </a:cubicBezTo>
                      <a:cubicBezTo>
                        <a:pt x="58" y="371"/>
                        <a:pt x="61" y="382"/>
                        <a:pt x="58" y="376"/>
                      </a:cubicBezTo>
                      <a:cubicBezTo>
                        <a:pt x="55" y="369"/>
                        <a:pt x="32" y="373"/>
                        <a:pt x="48" y="367"/>
                      </a:cubicBezTo>
                      <a:cubicBezTo>
                        <a:pt x="65" y="362"/>
                        <a:pt x="76" y="374"/>
                        <a:pt x="71" y="368"/>
                      </a:cubicBezTo>
                      <a:cubicBezTo>
                        <a:pt x="65" y="361"/>
                        <a:pt x="81" y="359"/>
                        <a:pt x="68" y="361"/>
                      </a:cubicBezTo>
                      <a:cubicBezTo>
                        <a:pt x="56" y="362"/>
                        <a:pt x="58" y="354"/>
                        <a:pt x="59" y="353"/>
                      </a:cubicBezTo>
                      <a:cubicBezTo>
                        <a:pt x="62" y="351"/>
                        <a:pt x="70" y="355"/>
                        <a:pt x="81" y="353"/>
                      </a:cubicBezTo>
                      <a:cubicBezTo>
                        <a:pt x="91" y="351"/>
                        <a:pt x="72" y="345"/>
                        <a:pt x="86" y="349"/>
                      </a:cubicBezTo>
                      <a:cubicBezTo>
                        <a:pt x="99" y="352"/>
                        <a:pt x="79" y="346"/>
                        <a:pt x="94" y="345"/>
                      </a:cubicBezTo>
                      <a:cubicBezTo>
                        <a:pt x="108" y="344"/>
                        <a:pt x="88" y="339"/>
                        <a:pt x="95" y="337"/>
                      </a:cubicBezTo>
                      <a:cubicBezTo>
                        <a:pt x="103" y="335"/>
                        <a:pt x="107" y="330"/>
                        <a:pt x="112" y="333"/>
                      </a:cubicBezTo>
                      <a:cubicBezTo>
                        <a:pt x="116" y="336"/>
                        <a:pt x="110" y="329"/>
                        <a:pt x="118" y="328"/>
                      </a:cubicBezTo>
                      <a:cubicBezTo>
                        <a:pt x="125" y="328"/>
                        <a:pt x="125" y="321"/>
                        <a:pt x="129" y="329"/>
                      </a:cubicBezTo>
                      <a:cubicBezTo>
                        <a:pt x="134" y="337"/>
                        <a:pt x="129" y="340"/>
                        <a:pt x="134" y="336"/>
                      </a:cubicBezTo>
                      <a:cubicBezTo>
                        <a:pt x="141" y="330"/>
                        <a:pt x="150" y="336"/>
                        <a:pt x="155" y="334"/>
                      </a:cubicBezTo>
                      <a:cubicBezTo>
                        <a:pt x="159" y="331"/>
                        <a:pt x="150" y="332"/>
                        <a:pt x="153" y="329"/>
                      </a:cubicBezTo>
                      <a:cubicBezTo>
                        <a:pt x="156" y="327"/>
                        <a:pt x="145" y="330"/>
                        <a:pt x="155" y="325"/>
                      </a:cubicBezTo>
                      <a:cubicBezTo>
                        <a:pt x="164" y="320"/>
                        <a:pt x="175" y="318"/>
                        <a:pt x="167" y="317"/>
                      </a:cubicBezTo>
                      <a:cubicBezTo>
                        <a:pt x="153" y="314"/>
                        <a:pt x="178" y="310"/>
                        <a:pt x="168" y="309"/>
                      </a:cubicBezTo>
                      <a:cubicBezTo>
                        <a:pt x="160" y="308"/>
                        <a:pt x="167" y="308"/>
                        <a:pt x="156" y="313"/>
                      </a:cubicBezTo>
                      <a:cubicBezTo>
                        <a:pt x="148" y="317"/>
                        <a:pt x="169" y="311"/>
                        <a:pt x="156" y="320"/>
                      </a:cubicBezTo>
                      <a:cubicBezTo>
                        <a:pt x="144" y="330"/>
                        <a:pt x="132" y="333"/>
                        <a:pt x="132" y="328"/>
                      </a:cubicBezTo>
                      <a:cubicBezTo>
                        <a:pt x="132" y="324"/>
                        <a:pt x="129" y="327"/>
                        <a:pt x="129" y="323"/>
                      </a:cubicBezTo>
                      <a:cubicBezTo>
                        <a:pt x="129" y="319"/>
                        <a:pt x="120" y="328"/>
                        <a:pt x="122" y="321"/>
                      </a:cubicBezTo>
                      <a:cubicBezTo>
                        <a:pt x="125" y="314"/>
                        <a:pt x="133" y="317"/>
                        <a:pt x="137" y="304"/>
                      </a:cubicBezTo>
                      <a:cubicBezTo>
                        <a:pt x="139" y="296"/>
                        <a:pt x="147" y="302"/>
                        <a:pt x="146" y="295"/>
                      </a:cubicBezTo>
                      <a:cubicBezTo>
                        <a:pt x="145" y="292"/>
                        <a:pt x="147" y="290"/>
                        <a:pt x="154" y="289"/>
                      </a:cubicBezTo>
                      <a:cubicBezTo>
                        <a:pt x="159" y="289"/>
                        <a:pt x="153" y="286"/>
                        <a:pt x="158" y="286"/>
                      </a:cubicBezTo>
                      <a:cubicBezTo>
                        <a:pt x="162" y="285"/>
                        <a:pt x="160" y="293"/>
                        <a:pt x="166" y="292"/>
                      </a:cubicBezTo>
                      <a:cubicBezTo>
                        <a:pt x="172" y="292"/>
                        <a:pt x="169" y="291"/>
                        <a:pt x="173" y="287"/>
                      </a:cubicBezTo>
                      <a:cubicBezTo>
                        <a:pt x="175" y="285"/>
                        <a:pt x="165" y="283"/>
                        <a:pt x="171" y="280"/>
                      </a:cubicBezTo>
                      <a:cubicBezTo>
                        <a:pt x="176" y="278"/>
                        <a:pt x="176" y="275"/>
                        <a:pt x="171" y="277"/>
                      </a:cubicBezTo>
                      <a:cubicBezTo>
                        <a:pt x="160" y="283"/>
                        <a:pt x="172" y="277"/>
                        <a:pt x="164" y="275"/>
                      </a:cubicBezTo>
                      <a:cubicBezTo>
                        <a:pt x="157" y="274"/>
                        <a:pt x="154" y="277"/>
                        <a:pt x="155" y="274"/>
                      </a:cubicBezTo>
                      <a:cubicBezTo>
                        <a:pt x="155" y="272"/>
                        <a:pt x="162" y="272"/>
                        <a:pt x="165" y="272"/>
                      </a:cubicBezTo>
                      <a:cubicBezTo>
                        <a:pt x="169" y="273"/>
                        <a:pt x="169" y="271"/>
                        <a:pt x="175" y="270"/>
                      </a:cubicBezTo>
                      <a:cubicBezTo>
                        <a:pt x="180" y="270"/>
                        <a:pt x="179" y="266"/>
                        <a:pt x="186" y="267"/>
                      </a:cubicBezTo>
                      <a:cubicBezTo>
                        <a:pt x="193" y="267"/>
                        <a:pt x="195" y="260"/>
                        <a:pt x="191" y="258"/>
                      </a:cubicBezTo>
                      <a:cubicBezTo>
                        <a:pt x="188" y="256"/>
                        <a:pt x="198" y="254"/>
                        <a:pt x="197" y="249"/>
                      </a:cubicBezTo>
                      <a:cubicBezTo>
                        <a:pt x="196" y="243"/>
                        <a:pt x="193" y="250"/>
                        <a:pt x="191" y="243"/>
                      </a:cubicBezTo>
                      <a:cubicBezTo>
                        <a:pt x="190" y="235"/>
                        <a:pt x="196" y="243"/>
                        <a:pt x="199" y="235"/>
                      </a:cubicBezTo>
                      <a:cubicBezTo>
                        <a:pt x="201" y="227"/>
                        <a:pt x="207" y="230"/>
                        <a:pt x="207" y="226"/>
                      </a:cubicBezTo>
                      <a:cubicBezTo>
                        <a:pt x="208" y="222"/>
                        <a:pt x="193" y="226"/>
                        <a:pt x="202" y="222"/>
                      </a:cubicBezTo>
                      <a:cubicBezTo>
                        <a:pt x="210" y="219"/>
                        <a:pt x="214" y="220"/>
                        <a:pt x="223" y="218"/>
                      </a:cubicBezTo>
                      <a:cubicBezTo>
                        <a:pt x="232" y="216"/>
                        <a:pt x="242" y="211"/>
                        <a:pt x="234" y="213"/>
                      </a:cubicBezTo>
                      <a:cubicBezTo>
                        <a:pt x="226" y="215"/>
                        <a:pt x="210" y="219"/>
                        <a:pt x="208" y="218"/>
                      </a:cubicBezTo>
                      <a:cubicBezTo>
                        <a:pt x="206" y="217"/>
                        <a:pt x="221" y="214"/>
                        <a:pt x="212" y="214"/>
                      </a:cubicBezTo>
                      <a:cubicBezTo>
                        <a:pt x="203" y="214"/>
                        <a:pt x="213" y="209"/>
                        <a:pt x="209" y="206"/>
                      </a:cubicBezTo>
                      <a:cubicBezTo>
                        <a:pt x="205" y="204"/>
                        <a:pt x="209" y="203"/>
                        <a:pt x="212" y="204"/>
                      </a:cubicBezTo>
                      <a:cubicBezTo>
                        <a:pt x="215" y="206"/>
                        <a:pt x="211" y="204"/>
                        <a:pt x="215" y="201"/>
                      </a:cubicBezTo>
                      <a:cubicBezTo>
                        <a:pt x="219" y="199"/>
                        <a:pt x="208" y="201"/>
                        <a:pt x="214" y="197"/>
                      </a:cubicBezTo>
                      <a:cubicBezTo>
                        <a:pt x="220" y="193"/>
                        <a:pt x="217" y="197"/>
                        <a:pt x="223" y="193"/>
                      </a:cubicBezTo>
                      <a:cubicBezTo>
                        <a:pt x="229" y="189"/>
                        <a:pt x="214" y="186"/>
                        <a:pt x="225" y="186"/>
                      </a:cubicBezTo>
                      <a:cubicBezTo>
                        <a:pt x="239" y="185"/>
                        <a:pt x="230" y="179"/>
                        <a:pt x="235" y="179"/>
                      </a:cubicBezTo>
                      <a:cubicBezTo>
                        <a:pt x="240" y="178"/>
                        <a:pt x="236" y="176"/>
                        <a:pt x="242" y="177"/>
                      </a:cubicBezTo>
                      <a:cubicBezTo>
                        <a:pt x="248" y="177"/>
                        <a:pt x="249" y="174"/>
                        <a:pt x="258" y="174"/>
                      </a:cubicBezTo>
                      <a:cubicBezTo>
                        <a:pt x="267" y="175"/>
                        <a:pt x="271" y="184"/>
                        <a:pt x="269" y="178"/>
                      </a:cubicBezTo>
                      <a:cubicBezTo>
                        <a:pt x="267" y="172"/>
                        <a:pt x="281" y="176"/>
                        <a:pt x="262" y="173"/>
                      </a:cubicBezTo>
                      <a:cubicBezTo>
                        <a:pt x="251" y="170"/>
                        <a:pt x="249" y="174"/>
                        <a:pt x="245" y="173"/>
                      </a:cubicBezTo>
                      <a:cubicBezTo>
                        <a:pt x="242" y="173"/>
                        <a:pt x="242" y="171"/>
                        <a:pt x="246" y="167"/>
                      </a:cubicBezTo>
                      <a:cubicBezTo>
                        <a:pt x="251" y="164"/>
                        <a:pt x="252" y="170"/>
                        <a:pt x="254" y="167"/>
                      </a:cubicBezTo>
                      <a:cubicBezTo>
                        <a:pt x="257" y="165"/>
                        <a:pt x="242" y="162"/>
                        <a:pt x="256" y="160"/>
                      </a:cubicBezTo>
                      <a:cubicBezTo>
                        <a:pt x="268" y="158"/>
                        <a:pt x="256" y="158"/>
                        <a:pt x="265" y="154"/>
                      </a:cubicBezTo>
                      <a:cubicBezTo>
                        <a:pt x="273" y="151"/>
                        <a:pt x="283" y="154"/>
                        <a:pt x="273" y="151"/>
                      </a:cubicBezTo>
                      <a:cubicBezTo>
                        <a:pt x="263" y="147"/>
                        <a:pt x="262" y="158"/>
                        <a:pt x="253" y="157"/>
                      </a:cubicBezTo>
                      <a:cubicBezTo>
                        <a:pt x="244" y="155"/>
                        <a:pt x="258" y="154"/>
                        <a:pt x="252" y="151"/>
                      </a:cubicBezTo>
                      <a:cubicBezTo>
                        <a:pt x="245" y="147"/>
                        <a:pt x="273" y="143"/>
                        <a:pt x="278" y="143"/>
                      </a:cubicBezTo>
                      <a:cubicBezTo>
                        <a:pt x="282" y="143"/>
                        <a:pt x="282" y="140"/>
                        <a:pt x="274" y="139"/>
                      </a:cubicBezTo>
                      <a:cubicBezTo>
                        <a:pt x="267" y="138"/>
                        <a:pt x="267" y="143"/>
                        <a:pt x="265" y="140"/>
                      </a:cubicBezTo>
                      <a:cubicBezTo>
                        <a:pt x="264" y="137"/>
                        <a:pt x="273" y="133"/>
                        <a:pt x="274" y="135"/>
                      </a:cubicBezTo>
                      <a:cubicBezTo>
                        <a:pt x="276" y="137"/>
                        <a:pt x="277" y="138"/>
                        <a:pt x="279" y="133"/>
                      </a:cubicBezTo>
                      <a:cubicBezTo>
                        <a:pt x="282" y="128"/>
                        <a:pt x="285" y="131"/>
                        <a:pt x="284" y="137"/>
                      </a:cubicBezTo>
                      <a:cubicBezTo>
                        <a:pt x="283" y="142"/>
                        <a:pt x="288" y="149"/>
                        <a:pt x="288" y="143"/>
                      </a:cubicBezTo>
                      <a:cubicBezTo>
                        <a:pt x="288" y="137"/>
                        <a:pt x="297" y="133"/>
                        <a:pt x="290" y="132"/>
                      </a:cubicBezTo>
                      <a:cubicBezTo>
                        <a:pt x="282" y="132"/>
                        <a:pt x="291" y="131"/>
                        <a:pt x="286" y="130"/>
                      </a:cubicBezTo>
                      <a:cubicBezTo>
                        <a:pt x="280" y="128"/>
                        <a:pt x="286" y="125"/>
                        <a:pt x="295" y="124"/>
                      </a:cubicBezTo>
                      <a:cubicBezTo>
                        <a:pt x="303" y="123"/>
                        <a:pt x="299" y="127"/>
                        <a:pt x="308" y="126"/>
                      </a:cubicBezTo>
                      <a:cubicBezTo>
                        <a:pt x="316" y="125"/>
                        <a:pt x="325" y="115"/>
                        <a:pt x="317" y="119"/>
                      </a:cubicBezTo>
                      <a:cubicBezTo>
                        <a:pt x="309" y="122"/>
                        <a:pt x="306" y="123"/>
                        <a:pt x="307" y="120"/>
                      </a:cubicBezTo>
                      <a:cubicBezTo>
                        <a:pt x="308" y="117"/>
                        <a:pt x="289" y="127"/>
                        <a:pt x="295" y="118"/>
                      </a:cubicBezTo>
                      <a:cubicBezTo>
                        <a:pt x="301" y="108"/>
                        <a:pt x="305" y="113"/>
                        <a:pt x="311" y="110"/>
                      </a:cubicBezTo>
                      <a:cubicBezTo>
                        <a:pt x="316" y="108"/>
                        <a:pt x="311" y="106"/>
                        <a:pt x="321" y="103"/>
                      </a:cubicBezTo>
                      <a:cubicBezTo>
                        <a:pt x="331" y="101"/>
                        <a:pt x="315" y="103"/>
                        <a:pt x="320" y="97"/>
                      </a:cubicBezTo>
                      <a:cubicBezTo>
                        <a:pt x="325" y="90"/>
                        <a:pt x="337" y="93"/>
                        <a:pt x="333" y="87"/>
                      </a:cubicBezTo>
                      <a:cubicBezTo>
                        <a:pt x="329" y="81"/>
                        <a:pt x="337" y="83"/>
                        <a:pt x="335" y="77"/>
                      </a:cubicBezTo>
                      <a:cubicBezTo>
                        <a:pt x="333" y="72"/>
                        <a:pt x="340" y="77"/>
                        <a:pt x="343" y="80"/>
                      </a:cubicBezTo>
                      <a:cubicBezTo>
                        <a:pt x="348" y="87"/>
                        <a:pt x="351" y="84"/>
                        <a:pt x="348" y="80"/>
                      </a:cubicBezTo>
                      <a:cubicBezTo>
                        <a:pt x="344" y="77"/>
                        <a:pt x="338" y="76"/>
                        <a:pt x="347" y="74"/>
                      </a:cubicBezTo>
                      <a:cubicBezTo>
                        <a:pt x="355" y="72"/>
                        <a:pt x="349" y="79"/>
                        <a:pt x="360" y="82"/>
                      </a:cubicBezTo>
                      <a:cubicBezTo>
                        <a:pt x="371" y="85"/>
                        <a:pt x="354" y="84"/>
                        <a:pt x="369" y="89"/>
                      </a:cubicBezTo>
                      <a:cubicBezTo>
                        <a:pt x="368" y="75"/>
                        <a:pt x="354" y="80"/>
                        <a:pt x="356" y="75"/>
                      </a:cubicBezTo>
                      <a:cubicBezTo>
                        <a:pt x="358" y="69"/>
                        <a:pt x="346" y="73"/>
                        <a:pt x="362" y="64"/>
                      </a:cubicBezTo>
                      <a:cubicBezTo>
                        <a:pt x="365" y="62"/>
                        <a:pt x="378" y="57"/>
                        <a:pt x="372" y="67"/>
                      </a:cubicBezTo>
                      <a:cubicBezTo>
                        <a:pt x="370" y="72"/>
                        <a:pt x="372" y="73"/>
                        <a:pt x="376" y="70"/>
                      </a:cubicBezTo>
                      <a:cubicBezTo>
                        <a:pt x="379" y="67"/>
                        <a:pt x="373" y="69"/>
                        <a:pt x="378" y="63"/>
                      </a:cubicBezTo>
                      <a:cubicBezTo>
                        <a:pt x="382" y="56"/>
                        <a:pt x="382" y="54"/>
                        <a:pt x="385" y="57"/>
                      </a:cubicBezTo>
                      <a:cubicBezTo>
                        <a:pt x="387" y="60"/>
                        <a:pt x="389" y="50"/>
                        <a:pt x="390" y="57"/>
                      </a:cubicBezTo>
                      <a:cubicBezTo>
                        <a:pt x="390" y="64"/>
                        <a:pt x="390" y="73"/>
                        <a:pt x="381" y="84"/>
                      </a:cubicBezTo>
                      <a:cubicBezTo>
                        <a:pt x="397" y="73"/>
                        <a:pt x="392" y="64"/>
                        <a:pt x="396" y="63"/>
                      </a:cubicBezTo>
                      <a:cubicBezTo>
                        <a:pt x="399" y="62"/>
                        <a:pt x="409" y="52"/>
                        <a:pt x="408" y="56"/>
                      </a:cubicBezTo>
                      <a:cubicBezTo>
                        <a:pt x="406" y="61"/>
                        <a:pt x="414" y="58"/>
                        <a:pt x="411" y="55"/>
                      </a:cubicBezTo>
                      <a:cubicBezTo>
                        <a:pt x="409" y="53"/>
                        <a:pt x="413" y="49"/>
                        <a:pt x="421" y="56"/>
                      </a:cubicBezTo>
                      <a:cubicBezTo>
                        <a:pt x="430" y="64"/>
                        <a:pt x="436" y="67"/>
                        <a:pt x="432" y="62"/>
                      </a:cubicBezTo>
                      <a:cubicBezTo>
                        <a:pt x="427" y="57"/>
                        <a:pt x="426" y="57"/>
                        <a:pt x="429" y="54"/>
                      </a:cubicBezTo>
                      <a:cubicBezTo>
                        <a:pt x="432" y="52"/>
                        <a:pt x="426" y="53"/>
                        <a:pt x="425" y="51"/>
                      </a:cubicBezTo>
                      <a:cubicBezTo>
                        <a:pt x="424" y="48"/>
                        <a:pt x="417" y="50"/>
                        <a:pt x="417" y="47"/>
                      </a:cubicBezTo>
                      <a:cubicBezTo>
                        <a:pt x="417" y="45"/>
                        <a:pt x="406" y="45"/>
                        <a:pt x="415" y="41"/>
                      </a:cubicBezTo>
                      <a:cubicBezTo>
                        <a:pt x="424" y="36"/>
                        <a:pt x="427" y="53"/>
                        <a:pt x="427" y="44"/>
                      </a:cubicBezTo>
                      <a:cubicBezTo>
                        <a:pt x="427" y="34"/>
                        <a:pt x="432" y="42"/>
                        <a:pt x="435" y="41"/>
                      </a:cubicBezTo>
                      <a:cubicBezTo>
                        <a:pt x="438" y="39"/>
                        <a:pt x="436" y="42"/>
                        <a:pt x="441" y="42"/>
                      </a:cubicBezTo>
                      <a:cubicBezTo>
                        <a:pt x="445" y="42"/>
                        <a:pt x="458" y="43"/>
                        <a:pt x="455" y="48"/>
                      </a:cubicBezTo>
                      <a:cubicBezTo>
                        <a:pt x="452" y="54"/>
                        <a:pt x="463" y="54"/>
                        <a:pt x="466" y="54"/>
                      </a:cubicBezTo>
                      <a:cubicBezTo>
                        <a:pt x="470" y="53"/>
                        <a:pt x="455" y="50"/>
                        <a:pt x="461" y="48"/>
                      </a:cubicBezTo>
                      <a:cubicBezTo>
                        <a:pt x="467" y="46"/>
                        <a:pt x="455" y="45"/>
                        <a:pt x="465" y="41"/>
                      </a:cubicBezTo>
                      <a:cubicBezTo>
                        <a:pt x="474" y="37"/>
                        <a:pt x="462" y="39"/>
                        <a:pt x="478" y="31"/>
                      </a:cubicBezTo>
                      <a:cubicBezTo>
                        <a:pt x="495" y="23"/>
                        <a:pt x="482" y="20"/>
                        <a:pt x="492" y="23"/>
                      </a:cubicBezTo>
                      <a:cubicBezTo>
                        <a:pt x="502" y="27"/>
                        <a:pt x="501" y="23"/>
                        <a:pt x="492" y="20"/>
                      </a:cubicBezTo>
                      <a:cubicBezTo>
                        <a:pt x="483" y="17"/>
                        <a:pt x="485" y="12"/>
                        <a:pt x="491" y="16"/>
                      </a:cubicBezTo>
                      <a:cubicBezTo>
                        <a:pt x="497" y="20"/>
                        <a:pt x="496" y="15"/>
                        <a:pt x="494" y="12"/>
                      </a:cubicBezTo>
                      <a:cubicBezTo>
                        <a:pt x="491" y="10"/>
                        <a:pt x="495" y="7"/>
                        <a:pt x="498" y="10"/>
                      </a:cubicBezTo>
                      <a:cubicBezTo>
                        <a:pt x="501" y="13"/>
                        <a:pt x="502" y="9"/>
                        <a:pt x="507" y="11"/>
                      </a:cubicBezTo>
                      <a:cubicBezTo>
                        <a:pt x="511" y="14"/>
                        <a:pt x="511" y="23"/>
                        <a:pt x="512" y="13"/>
                      </a:cubicBezTo>
                      <a:cubicBezTo>
                        <a:pt x="514" y="4"/>
                        <a:pt x="513" y="14"/>
                        <a:pt x="522" y="14"/>
                      </a:cubicBezTo>
                      <a:cubicBezTo>
                        <a:pt x="531" y="13"/>
                        <a:pt x="526" y="15"/>
                        <a:pt x="515" y="24"/>
                      </a:cubicBezTo>
                      <a:cubicBezTo>
                        <a:pt x="504" y="34"/>
                        <a:pt x="516" y="30"/>
                        <a:pt x="508" y="36"/>
                      </a:cubicBezTo>
                      <a:cubicBezTo>
                        <a:pt x="505" y="39"/>
                        <a:pt x="511" y="38"/>
                        <a:pt x="505" y="44"/>
                      </a:cubicBezTo>
                      <a:cubicBezTo>
                        <a:pt x="500" y="49"/>
                        <a:pt x="502" y="51"/>
                        <a:pt x="505" y="49"/>
                      </a:cubicBezTo>
                      <a:cubicBezTo>
                        <a:pt x="507" y="46"/>
                        <a:pt x="508" y="52"/>
                        <a:pt x="514" y="45"/>
                      </a:cubicBezTo>
                      <a:cubicBezTo>
                        <a:pt x="520" y="38"/>
                        <a:pt x="511" y="40"/>
                        <a:pt x="520" y="32"/>
                      </a:cubicBezTo>
                      <a:cubicBezTo>
                        <a:pt x="528" y="25"/>
                        <a:pt x="541" y="9"/>
                        <a:pt x="545" y="11"/>
                      </a:cubicBezTo>
                      <a:cubicBezTo>
                        <a:pt x="549" y="13"/>
                        <a:pt x="543" y="22"/>
                        <a:pt x="544" y="24"/>
                      </a:cubicBezTo>
                      <a:cubicBezTo>
                        <a:pt x="546" y="27"/>
                        <a:pt x="536" y="41"/>
                        <a:pt x="545" y="36"/>
                      </a:cubicBezTo>
                      <a:cubicBezTo>
                        <a:pt x="553" y="30"/>
                        <a:pt x="555" y="34"/>
                        <a:pt x="553" y="29"/>
                      </a:cubicBezTo>
                      <a:cubicBezTo>
                        <a:pt x="551" y="25"/>
                        <a:pt x="557" y="26"/>
                        <a:pt x="556" y="23"/>
                      </a:cubicBezTo>
                      <a:cubicBezTo>
                        <a:pt x="556" y="20"/>
                        <a:pt x="563" y="20"/>
                        <a:pt x="561" y="17"/>
                      </a:cubicBezTo>
                      <a:cubicBezTo>
                        <a:pt x="561" y="18"/>
                        <a:pt x="570" y="14"/>
                        <a:pt x="562" y="14"/>
                      </a:cubicBezTo>
                      <a:cubicBezTo>
                        <a:pt x="554" y="14"/>
                        <a:pt x="558" y="5"/>
                        <a:pt x="564" y="8"/>
                      </a:cubicBezTo>
                      <a:cubicBezTo>
                        <a:pt x="569" y="11"/>
                        <a:pt x="565" y="0"/>
                        <a:pt x="572" y="5"/>
                      </a:cubicBezTo>
                      <a:cubicBezTo>
                        <a:pt x="578" y="10"/>
                        <a:pt x="584" y="2"/>
                        <a:pt x="584" y="7"/>
                      </a:cubicBezTo>
                      <a:cubicBezTo>
                        <a:pt x="584" y="13"/>
                        <a:pt x="591" y="5"/>
                        <a:pt x="592" y="10"/>
                      </a:cubicBezTo>
                      <a:cubicBezTo>
                        <a:pt x="593" y="15"/>
                        <a:pt x="581" y="16"/>
                        <a:pt x="580" y="19"/>
                      </a:cubicBezTo>
                      <a:cubicBezTo>
                        <a:pt x="580" y="21"/>
                        <a:pt x="579" y="22"/>
                        <a:pt x="584" y="21"/>
                      </a:cubicBezTo>
                      <a:cubicBezTo>
                        <a:pt x="589" y="20"/>
                        <a:pt x="586" y="25"/>
                        <a:pt x="579" y="28"/>
                      </a:cubicBezTo>
                      <a:cubicBezTo>
                        <a:pt x="573" y="32"/>
                        <a:pt x="576" y="33"/>
                        <a:pt x="582" y="32"/>
                      </a:cubicBezTo>
                      <a:cubicBezTo>
                        <a:pt x="588" y="30"/>
                        <a:pt x="592" y="38"/>
                        <a:pt x="590" y="30"/>
                      </a:cubicBezTo>
                      <a:cubicBezTo>
                        <a:pt x="588" y="23"/>
                        <a:pt x="593" y="11"/>
                        <a:pt x="606" y="15"/>
                      </a:cubicBezTo>
                      <a:cubicBezTo>
                        <a:pt x="618" y="18"/>
                        <a:pt x="606" y="25"/>
                        <a:pt x="616" y="21"/>
                      </a:cubicBezTo>
                      <a:cubicBezTo>
                        <a:pt x="626" y="18"/>
                        <a:pt x="619" y="25"/>
                        <a:pt x="626" y="22"/>
                      </a:cubicBezTo>
                      <a:cubicBezTo>
                        <a:pt x="634" y="19"/>
                        <a:pt x="632" y="28"/>
                        <a:pt x="639" y="28"/>
                      </a:cubicBezTo>
                      <a:cubicBezTo>
                        <a:pt x="646" y="29"/>
                        <a:pt x="641" y="35"/>
                        <a:pt x="649" y="34"/>
                      </a:cubicBezTo>
                      <a:cubicBezTo>
                        <a:pt x="657" y="33"/>
                        <a:pt x="656" y="44"/>
                        <a:pt x="647" y="42"/>
                      </a:cubicBezTo>
                      <a:close/>
                      <a:moveTo>
                        <a:pt x="478" y="19"/>
                      </a:moveTo>
                      <a:cubicBezTo>
                        <a:pt x="469" y="17"/>
                        <a:pt x="475" y="30"/>
                        <a:pt x="479" y="29"/>
                      </a:cubicBezTo>
                      <a:cubicBezTo>
                        <a:pt x="482" y="28"/>
                        <a:pt x="488" y="22"/>
                        <a:pt x="478" y="19"/>
                      </a:cubicBezTo>
                      <a:close/>
                      <a:moveTo>
                        <a:pt x="471" y="25"/>
                      </a:moveTo>
                      <a:cubicBezTo>
                        <a:pt x="465" y="22"/>
                        <a:pt x="471" y="26"/>
                        <a:pt x="463" y="28"/>
                      </a:cubicBezTo>
                      <a:cubicBezTo>
                        <a:pt x="454" y="30"/>
                        <a:pt x="452" y="34"/>
                        <a:pt x="459" y="37"/>
                      </a:cubicBezTo>
                      <a:cubicBezTo>
                        <a:pt x="462" y="39"/>
                        <a:pt x="465" y="40"/>
                        <a:pt x="467" y="37"/>
                      </a:cubicBezTo>
                      <a:cubicBezTo>
                        <a:pt x="469" y="33"/>
                        <a:pt x="477" y="28"/>
                        <a:pt x="471" y="25"/>
                      </a:cubicBezTo>
                      <a:close/>
                      <a:moveTo>
                        <a:pt x="443" y="37"/>
                      </a:moveTo>
                      <a:cubicBezTo>
                        <a:pt x="436" y="40"/>
                        <a:pt x="461" y="43"/>
                        <a:pt x="456" y="38"/>
                      </a:cubicBezTo>
                      <a:cubicBezTo>
                        <a:pt x="453" y="35"/>
                        <a:pt x="450" y="34"/>
                        <a:pt x="443" y="37"/>
                      </a:cubicBezTo>
                      <a:close/>
                      <a:moveTo>
                        <a:pt x="462" y="15"/>
                      </a:moveTo>
                      <a:cubicBezTo>
                        <a:pt x="455" y="17"/>
                        <a:pt x="463" y="19"/>
                        <a:pt x="458" y="20"/>
                      </a:cubicBezTo>
                      <a:cubicBezTo>
                        <a:pt x="453" y="21"/>
                        <a:pt x="453" y="16"/>
                        <a:pt x="451" y="22"/>
                      </a:cubicBezTo>
                      <a:cubicBezTo>
                        <a:pt x="448" y="27"/>
                        <a:pt x="451" y="19"/>
                        <a:pt x="444" y="21"/>
                      </a:cubicBezTo>
                      <a:cubicBezTo>
                        <a:pt x="438" y="24"/>
                        <a:pt x="429" y="25"/>
                        <a:pt x="435" y="27"/>
                      </a:cubicBezTo>
                      <a:cubicBezTo>
                        <a:pt x="442" y="29"/>
                        <a:pt x="431" y="31"/>
                        <a:pt x="441" y="30"/>
                      </a:cubicBezTo>
                      <a:cubicBezTo>
                        <a:pt x="444" y="30"/>
                        <a:pt x="446" y="26"/>
                        <a:pt x="450" y="28"/>
                      </a:cubicBezTo>
                      <a:cubicBezTo>
                        <a:pt x="454" y="30"/>
                        <a:pt x="455" y="28"/>
                        <a:pt x="464" y="21"/>
                      </a:cubicBezTo>
                      <a:cubicBezTo>
                        <a:pt x="473" y="15"/>
                        <a:pt x="468" y="14"/>
                        <a:pt x="462" y="15"/>
                      </a:cubicBezTo>
                      <a:close/>
                      <a:moveTo>
                        <a:pt x="395" y="43"/>
                      </a:moveTo>
                      <a:cubicBezTo>
                        <a:pt x="391" y="46"/>
                        <a:pt x="391" y="49"/>
                        <a:pt x="397" y="50"/>
                      </a:cubicBezTo>
                      <a:cubicBezTo>
                        <a:pt x="402" y="51"/>
                        <a:pt x="402" y="49"/>
                        <a:pt x="402" y="45"/>
                      </a:cubicBezTo>
                      <a:cubicBezTo>
                        <a:pt x="403" y="41"/>
                        <a:pt x="401" y="39"/>
                        <a:pt x="395" y="43"/>
                      </a:cubicBezTo>
                      <a:close/>
                      <a:moveTo>
                        <a:pt x="381" y="43"/>
                      </a:moveTo>
                      <a:cubicBezTo>
                        <a:pt x="376" y="42"/>
                        <a:pt x="373" y="37"/>
                        <a:pt x="372" y="41"/>
                      </a:cubicBezTo>
                      <a:cubicBezTo>
                        <a:pt x="372" y="44"/>
                        <a:pt x="377" y="50"/>
                        <a:pt x="385" y="47"/>
                      </a:cubicBezTo>
                      <a:cubicBezTo>
                        <a:pt x="388" y="46"/>
                        <a:pt x="385" y="44"/>
                        <a:pt x="381" y="43"/>
                      </a:cubicBezTo>
                      <a:close/>
                      <a:moveTo>
                        <a:pt x="485" y="9"/>
                      </a:moveTo>
                      <a:cubicBezTo>
                        <a:pt x="482" y="7"/>
                        <a:pt x="477" y="7"/>
                        <a:pt x="480" y="10"/>
                      </a:cubicBezTo>
                      <a:cubicBezTo>
                        <a:pt x="482" y="13"/>
                        <a:pt x="489" y="11"/>
                        <a:pt x="485" y="9"/>
                      </a:cubicBezTo>
                      <a:close/>
                      <a:moveTo>
                        <a:pt x="397" y="61"/>
                      </a:moveTo>
                      <a:cubicBezTo>
                        <a:pt x="399" y="60"/>
                        <a:pt x="402" y="57"/>
                        <a:pt x="400" y="55"/>
                      </a:cubicBezTo>
                      <a:cubicBezTo>
                        <a:pt x="398" y="54"/>
                        <a:pt x="394" y="62"/>
                        <a:pt x="397" y="61"/>
                      </a:cubicBezTo>
                      <a:close/>
                      <a:moveTo>
                        <a:pt x="402" y="51"/>
                      </a:moveTo>
                      <a:cubicBezTo>
                        <a:pt x="401" y="54"/>
                        <a:pt x="403" y="55"/>
                        <a:pt x="407" y="54"/>
                      </a:cubicBezTo>
                      <a:cubicBezTo>
                        <a:pt x="410" y="53"/>
                        <a:pt x="404" y="48"/>
                        <a:pt x="402" y="51"/>
                      </a:cubicBezTo>
                      <a:close/>
                      <a:moveTo>
                        <a:pt x="372" y="58"/>
                      </a:moveTo>
                      <a:cubicBezTo>
                        <a:pt x="370" y="61"/>
                        <a:pt x="380" y="56"/>
                        <a:pt x="380" y="54"/>
                      </a:cubicBezTo>
                      <a:cubicBezTo>
                        <a:pt x="380" y="51"/>
                        <a:pt x="374" y="54"/>
                        <a:pt x="372" y="58"/>
                      </a:cubicBezTo>
                      <a:close/>
                      <a:moveTo>
                        <a:pt x="372" y="50"/>
                      </a:moveTo>
                      <a:cubicBezTo>
                        <a:pt x="369" y="49"/>
                        <a:pt x="367" y="52"/>
                        <a:pt x="364" y="49"/>
                      </a:cubicBezTo>
                      <a:cubicBezTo>
                        <a:pt x="361" y="46"/>
                        <a:pt x="362" y="50"/>
                        <a:pt x="358" y="50"/>
                      </a:cubicBezTo>
                      <a:cubicBezTo>
                        <a:pt x="355" y="50"/>
                        <a:pt x="357" y="51"/>
                        <a:pt x="353" y="54"/>
                      </a:cubicBezTo>
                      <a:cubicBezTo>
                        <a:pt x="349" y="57"/>
                        <a:pt x="357" y="56"/>
                        <a:pt x="360" y="59"/>
                      </a:cubicBezTo>
                      <a:cubicBezTo>
                        <a:pt x="364" y="62"/>
                        <a:pt x="367" y="60"/>
                        <a:pt x="371" y="56"/>
                      </a:cubicBezTo>
                      <a:cubicBezTo>
                        <a:pt x="375" y="52"/>
                        <a:pt x="376" y="52"/>
                        <a:pt x="372" y="50"/>
                      </a:cubicBezTo>
                      <a:close/>
                      <a:moveTo>
                        <a:pt x="361" y="46"/>
                      </a:moveTo>
                      <a:cubicBezTo>
                        <a:pt x="363" y="46"/>
                        <a:pt x="366" y="42"/>
                        <a:pt x="364" y="41"/>
                      </a:cubicBezTo>
                      <a:cubicBezTo>
                        <a:pt x="362" y="40"/>
                        <a:pt x="356" y="46"/>
                        <a:pt x="361" y="46"/>
                      </a:cubicBezTo>
                      <a:close/>
                      <a:moveTo>
                        <a:pt x="352" y="47"/>
                      </a:moveTo>
                      <a:cubicBezTo>
                        <a:pt x="351" y="46"/>
                        <a:pt x="350" y="47"/>
                        <a:pt x="349" y="50"/>
                      </a:cubicBezTo>
                      <a:cubicBezTo>
                        <a:pt x="349" y="54"/>
                        <a:pt x="358" y="49"/>
                        <a:pt x="357" y="47"/>
                      </a:cubicBezTo>
                      <a:cubicBezTo>
                        <a:pt x="356" y="46"/>
                        <a:pt x="353" y="48"/>
                        <a:pt x="352" y="47"/>
                      </a:cubicBezTo>
                      <a:close/>
                      <a:moveTo>
                        <a:pt x="356" y="59"/>
                      </a:moveTo>
                      <a:cubicBezTo>
                        <a:pt x="348" y="55"/>
                        <a:pt x="352" y="61"/>
                        <a:pt x="349" y="60"/>
                      </a:cubicBezTo>
                      <a:cubicBezTo>
                        <a:pt x="345" y="60"/>
                        <a:pt x="346" y="63"/>
                        <a:pt x="344" y="62"/>
                      </a:cubicBezTo>
                      <a:cubicBezTo>
                        <a:pt x="342" y="61"/>
                        <a:pt x="340" y="61"/>
                        <a:pt x="339" y="66"/>
                      </a:cubicBezTo>
                      <a:cubicBezTo>
                        <a:pt x="339" y="71"/>
                        <a:pt x="334" y="67"/>
                        <a:pt x="333" y="69"/>
                      </a:cubicBezTo>
                      <a:cubicBezTo>
                        <a:pt x="332" y="72"/>
                        <a:pt x="334" y="72"/>
                        <a:pt x="344" y="72"/>
                      </a:cubicBezTo>
                      <a:cubicBezTo>
                        <a:pt x="346" y="72"/>
                        <a:pt x="352" y="73"/>
                        <a:pt x="352" y="70"/>
                      </a:cubicBezTo>
                      <a:cubicBezTo>
                        <a:pt x="352" y="67"/>
                        <a:pt x="364" y="63"/>
                        <a:pt x="356" y="59"/>
                      </a:cubicBezTo>
                      <a:close/>
                      <a:moveTo>
                        <a:pt x="329" y="71"/>
                      </a:moveTo>
                      <a:cubicBezTo>
                        <a:pt x="326" y="73"/>
                        <a:pt x="325" y="67"/>
                        <a:pt x="324" y="70"/>
                      </a:cubicBezTo>
                      <a:cubicBezTo>
                        <a:pt x="324" y="73"/>
                        <a:pt x="320" y="69"/>
                        <a:pt x="320" y="72"/>
                      </a:cubicBezTo>
                      <a:cubicBezTo>
                        <a:pt x="320" y="76"/>
                        <a:pt x="318" y="71"/>
                        <a:pt x="314" y="73"/>
                      </a:cubicBezTo>
                      <a:cubicBezTo>
                        <a:pt x="311" y="76"/>
                        <a:pt x="318" y="77"/>
                        <a:pt x="317" y="78"/>
                      </a:cubicBezTo>
                      <a:cubicBezTo>
                        <a:pt x="316" y="79"/>
                        <a:pt x="304" y="79"/>
                        <a:pt x="308" y="81"/>
                      </a:cubicBezTo>
                      <a:cubicBezTo>
                        <a:pt x="311" y="83"/>
                        <a:pt x="304" y="81"/>
                        <a:pt x="307" y="84"/>
                      </a:cubicBezTo>
                      <a:cubicBezTo>
                        <a:pt x="311" y="86"/>
                        <a:pt x="304" y="85"/>
                        <a:pt x="307" y="88"/>
                      </a:cubicBezTo>
                      <a:cubicBezTo>
                        <a:pt x="309" y="90"/>
                        <a:pt x="300" y="94"/>
                        <a:pt x="307" y="93"/>
                      </a:cubicBezTo>
                      <a:cubicBezTo>
                        <a:pt x="314" y="92"/>
                        <a:pt x="308" y="97"/>
                        <a:pt x="312" y="96"/>
                      </a:cubicBezTo>
                      <a:cubicBezTo>
                        <a:pt x="316" y="95"/>
                        <a:pt x="316" y="89"/>
                        <a:pt x="320" y="88"/>
                      </a:cubicBezTo>
                      <a:cubicBezTo>
                        <a:pt x="323" y="87"/>
                        <a:pt x="318" y="92"/>
                        <a:pt x="327" y="90"/>
                      </a:cubicBezTo>
                      <a:cubicBezTo>
                        <a:pt x="330" y="89"/>
                        <a:pt x="332" y="90"/>
                        <a:pt x="330" y="86"/>
                      </a:cubicBezTo>
                      <a:cubicBezTo>
                        <a:pt x="328" y="81"/>
                        <a:pt x="333" y="81"/>
                        <a:pt x="333" y="79"/>
                      </a:cubicBezTo>
                      <a:cubicBezTo>
                        <a:pt x="332" y="76"/>
                        <a:pt x="334" y="72"/>
                        <a:pt x="333" y="73"/>
                      </a:cubicBezTo>
                      <a:cubicBezTo>
                        <a:pt x="331" y="74"/>
                        <a:pt x="331" y="68"/>
                        <a:pt x="329" y="71"/>
                      </a:cubicBezTo>
                      <a:close/>
                      <a:moveTo>
                        <a:pt x="312" y="103"/>
                      </a:moveTo>
                      <a:cubicBezTo>
                        <a:pt x="314" y="104"/>
                        <a:pt x="319" y="101"/>
                        <a:pt x="316" y="100"/>
                      </a:cubicBezTo>
                      <a:cubicBezTo>
                        <a:pt x="314" y="98"/>
                        <a:pt x="309" y="100"/>
                        <a:pt x="312" y="103"/>
                      </a:cubicBezTo>
                      <a:close/>
                      <a:moveTo>
                        <a:pt x="303" y="106"/>
                      </a:moveTo>
                      <a:cubicBezTo>
                        <a:pt x="301" y="109"/>
                        <a:pt x="305" y="109"/>
                        <a:pt x="309" y="108"/>
                      </a:cubicBezTo>
                      <a:cubicBezTo>
                        <a:pt x="313" y="107"/>
                        <a:pt x="306" y="102"/>
                        <a:pt x="303" y="106"/>
                      </a:cubicBezTo>
                      <a:close/>
                      <a:moveTo>
                        <a:pt x="259" y="141"/>
                      </a:moveTo>
                      <a:cubicBezTo>
                        <a:pt x="256" y="140"/>
                        <a:pt x="254" y="145"/>
                        <a:pt x="258" y="144"/>
                      </a:cubicBezTo>
                      <a:cubicBezTo>
                        <a:pt x="263" y="143"/>
                        <a:pt x="262" y="142"/>
                        <a:pt x="259" y="141"/>
                      </a:cubicBezTo>
                      <a:close/>
                      <a:moveTo>
                        <a:pt x="256" y="122"/>
                      </a:moveTo>
                      <a:cubicBezTo>
                        <a:pt x="254" y="122"/>
                        <a:pt x="250" y="122"/>
                        <a:pt x="245" y="123"/>
                      </a:cubicBezTo>
                      <a:cubicBezTo>
                        <a:pt x="241" y="125"/>
                        <a:pt x="247" y="126"/>
                        <a:pt x="242" y="127"/>
                      </a:cubicBezTo>
                      <a:cubicBezTo>
                        <a:pt x="237" y="127"/>
                        <a:pt x="242" y="129"/>
                        <a:pt x="239" y="131"/>
                      </a:cubicBezTo>
                      <a:cubicBezTo>
                        <a:pt x="236" y="133"/>
                        <a:pt x="238" y="134"/>
                        <a:pt x="245" y="132"/>
                      </a:cubicBezTo>
                      <a:cubicBezTo>
                        <a:pt x="248" y="131"/>
                        <a:pt x="252" y="130"/>
                        <a:pt x="257" y="125"/>
                      </a:cubicBezTo>
                      <a:cubicBezTo>
                        <a:pt x="263" y="120"/>
                        <a:pt x="258" y="122"/>
                        <a:pt x="256" y="122"/>
                      </a:cubicBezTo>
                      <a:close/>
                      <a:moveTo>
                        <a:pt x="265" y="106"/>
                      </a:moveTo>
                      <a:cubicBezTo>
                        <a:pt x="268" y="105"/>
                        <a:pt x="262" y="95"/>
                        <a:pt x="259" y="97"/>
                      </a:cubicBezTo>
                      <a:cubicBezTo>
                        <a:pt x="255" y="99"/>
                        <a:pt x="263" y="105"/>
                        <a:pt x="258" y="104"/>
                      </a:cubicBezTo>
                      <a:cubicBezTo>
                        <a:pt x="253" y="102"/>
                        <a:pt x="255" y="107"/>
                        <a:pt x="252" y="107"/>
                      </a:cubicBezTo>
                      <a:cubicBezTo>
                        <a:pt x="249" y="107"/>
                        <a:pt x="249" y="103"/>
                        <a:pt x="248" y="105"/>
                      </a:cubicBezTo>
                      <a:cubicBezTo>
                        <a:pt x="247" y="107"/>
                        <a:pt x="244" y="105"/>
                        <a:pt x="244" y="107"/>
                      </a:cubicBezTo>
                      <a:cubicBezTo>
                        <a:pt x="243" y="110"/>
                        <a:pt x="239" y="111"/>
                        <a:pt x="243" y="113"/>
                      </a:cubicBezTo>
                      <a:cubicBezTo>
                        <a:pt x="248" y="116"/>
                        <a:pt x="246" y="112"/>
                        <a:pt x="256" y="110"/>
                      </a:cubicBezTo>
                      <a:cubicBezTo>
                        <a:pt x="267" y="108"/>
                        <a:pt x="248" y="115"/>
                        <a:pt x="253" y="115"/>
                      </a:cubicBezTo>
                      <a:cubicBezTo>
                        <a:pt x="257" y="115"/>
                        <a:pt x="261" y="114"/>
                        <a:pt x="265" y="113"/>
                      </a:cubicBezTo>
                      <a:cubicBezTo>
                        <a:pt x="269" y="111"/>
                        <a:pt x="263" y="107"/>
                        <a:pt x="265" y="106"/>
                      </a:cubicBezTo>
                      <a:close/>
                      <a:moveTo>
                        <a:pt x="281" y="85"/>
                      </a:moveTo>
                      <a:cubicBezTo>
                        <a:pt x="276" y="88"/>
                        <a:pt x="272" y="90"/>
                        <a:pt x="268" y="97"/>
                      </a:cubicBezTo>
                      <a:cubicBezTo>
                        <a:pt x="267" y="99"/>
                        <a:pt x="267" y="101"/>
                        <a:pt x="269" y="102"/>
                      </a:cubicBezTo>
                      <a:cubicBezTo>
                        <a:pt x="271" y="104"/>
                        <a:pt x="270" y="97"/>
                        <a:pt x="274" y="97"/>
                      </a:cubicBezTo>
                      <a:cubicBezTo>
                        <a:pt x="279" y="97"/>
                        <a:pt x="279" y="95"/>
                        <a:pt x="283" y="90"/>
                      </a:cubicBezTo>
                      <a:cubicBezTo>
                        <a:pt x="286" y="85"/>
                        <a:pt x="287" y="82"/>
                        <a:pt x="281" y="85"/>
                      </a:cubicBezTo>
                      <a:close/>
                      <a:moveTo>
                        <a:pt x="289" y="98"/>
                      </a:moveTo>
                      <a:cubicBezTo>
                        <a:pt x="287" y="99"/>
                        <a:pt x="294" y="102"/>
                        <a:pt x="297" y="101"/>
                      </a:cubicBezTo>
                      <a:cubicBezTo>
                        <a:pt x="299" y="99"/>
                        <a:pt x="291" y="96"/>
                        <a:pt x="289" y="98"/>
                      </a:cubicBezTo>
                      <a:close/>
                      <a:moveTo>
                        <a:pt x="290" y="102"/>
                      </a:moveTo>
                      <a:cubicBezTo>
                        <a:pt x="289" y="101"/>
                        <a:pt x="289" y="100"/>
                        <a:pt x="286" y="103"/>
                      </a:cubicBezTo>
                      <a:cubicBezTo>
                        <a:pt x="283" y="105"/>
                        <a:pt x="288" y="107"/>
                        <a:pt x="281" y="112"/>
                      </a:cubicBezTo>
                      <a:cubicBezTo>
                        <a:pt x="274" y="117"/>
                        <a:pt x="285" y="107"/>
                        <a:pt x="279" y="108"/>
                      </a:cubicBezTo>
                      <a:cubicBezTo>
                        <a:pt x="273" y="109"/>
                        <a:pt x="284" y="101"/>
                        <a:pt x="280" y="99"/>
                      </a:cubicBezTo>
                      <a:cubicBezTo>
                        <a:pt x="276" y="97"/>
                        <a:pt x="270" y="103"/>
                        <a:pt x="269" y="107"/>
                      </a:cubicBezTo>
                      <a:cubicBezTo>
                        <a:pt x="267" y="112"/>
                        <a:pt x="273" y="115"/>
                        <a:pt x="266" y="116"/>
                      </a:cubicBezTo>
                      <a:cubicBezTo>
                        <a:pt x="259" y="117"/>
                        <a:pt x="266" y="117"/>
                        <a:pt x="260" y="126"/>
                      </a:cubicBezTo>
                      <a:cubicBezTo>
                        <a:pt x="255" y="133"/>
                        <a:pt x="265" y="124"/>
                        <a:pt x="270" y="127"/>
                      </a:cubicBezTo>
                      <a:cubicBezTo>
                        <a:pt x="274" y="131"/>
                        <a:pt x="275" y="121"/>
                        <a:pt x="277" y="124"/>
                      </a:cubicBezTo>
                      <a:cubicBezTo>
                        <a:pt x="279" y="126"/>
                        <a:pt x="280" y="126"/>
                        <a:pt x="282" y="122"/>
                      </a:cubicBezTo>
                      <a:cubicBezTo>
                        <a:pt x="284" y="119"/>
                        <a:pt x="284" y="116"/>
                        <a:pt x="292" y="115"/>
                      </a:cubicBezTo>
                      <a:cubicBezTo>
                        <a:pt x="299" y="115"/>
                        <a:pt x="294" y="105"/>
                        <a:pt x="290" y="102"/>
                      </a:cubicBezTo>
                      <a:close/>
                      <a:moveTo>
                        <a:pt x="286" y="121"/>
                      </a:moveTo>
                      <a:cubicBezTo>
                        <a:pt x="284" y="125"/>
                        <a:pt x="291" y="122"/>
                        <a:pt x="293" y="120"/>
                      </a:cubicBezTo>
                      <a:cubicBezTo>
                        <a:pt x="294" y="117"/>
                        <a:pt x="287" y="117"/>
                        <a:pt x="286" y="121"/>
                      </a:cubicBezTo>
                      <a:close/>
                      <a:moveTo>
                        <a:pt x="367" y="45"/>
                      </a:moveTo>
                      <a:cubicBezTo>
                        <a:pt x="366" y="47"/>
                        <a:pt x="371" y="48"/>
                        <a:pt x="373" y="47"/>
                      </a:cubicBezTo>
                      <a:cubicBezTo>
                        <a:pt x="374" y="46"/>
                        <a:pt x="368" y="43"/>
                        <a:pt x="367" y="45"/>
                      </a:cubicBezTo>
                      <a:close/>
                      <a:moveTo>
                        <a:pt x="234" y="127"/>
                      </a:moveTo>
                      <a:cubicBezTo>
                        <a:pt x="233" y="129"/>
                        <a:pt x="238" y="131"/>
                        <a:pt x="238" y="129"/>
                      </a:cubicBezTo>
                      <a:cubicBezTo>
                        <a:pt x="239" y="127"/>
                        <a:pt x="235" y="125"/>
                        <a:pt x="234" y="127"/>
                      </a:cubicBezTo>
                      <a:close/>
                      <a:moveTo>
                        <a:pt x="220" y="133"/>
                      </a:moveTo>
                      <a:cubicBezTo>
                        <a:pt x="219" y="135"/>
                        <a:pt x="221" y="135"/>
                        <a:pt x="220" y="137"/>
                      </a:cubicBezTo>
                      <a:cubicBezTo>
                        <a:pt x="218" y="138"/>
                        <a:pt x="220" y="140"/>
                        <a:pt x="222" y="138"/>
                      </a:cubicBezTo>
                      <a:cubicBezTo>
                        <a:pt x="224" y="136"/>
                        <a:pt x="223" y="138"/>
                        <a:pt x="226" y="138"/>
                      </a:cubicBezTo>
                      <a:cubicBezTo>
                        <a:pt x="229" y="137"/>
                        <a:pt x="229" y="134"/>
                        <a:pt x="234" y="132"/>
                      </a:cubicBezTo>
                      <a:cubicBezTo>
                        <a:pt x="239" y="130"/>
                        <a:pt x="232" y="131"/>
                        <a:pt x="228" y="129"/>
                      </a:cubicBezTo>
                      <a:cubicBezTo>
                        <a:pt x="225" y="128"/>
                        <a:pt x="222" y="129"/>
                        <a:pt x="220" y="133"/>
                      </a:cubicBezTo>
                      <a:close/>
                      <a:moveTo>
                        <a:pt x="215" y="136"/>
                      </a:moveTo>
                      <a:cubicBezTo>
                        <a:pt x="216" y="140"/>
                        <a:pt x="211" y="135"/>
                        <a:pt x="213" y="141"/>
                      </a:cubicBezTo>
                      <a:cubicBezTo>
                        <a:pt x="213" y="143"/>
                        <a:pt x="214" y="142"/>
                        <a:pt x="218" y="138"/>
                      </a:cubicBezTo>
                      <a:cubicBezTo>
                        <a:pt x="221" y="135"/>
                        <a:pt x="215" y="133"/>
                        <a:pt x="215" y="136"/>
                      </a:cubicBezTo>
                      <a:close/>
                      <a:moveTo>
                        <a:pt x="205" y="144"/>
                      </a:moveTo>
                      <a:cubicBezTo>
                        <a:pt x="202" y="150"/>
                        <a:pt x="203" y="149"/>
                        <a:pt x="207" y="146"/>
                      </a:cubicBezTo>
                      <a:cubicBezTo>
                        <a:pt x="211" y="144"/>
                        <a:pt x="210" y="143"/>
                        <a:pt x="210" y="139"/>
                      </a:cubicBezTo>
                      <a:cubicBezTo>
                        <a:pt x="210" y="136"/>
                        <a:pt x="208" y="137"/>
                        <a:pt x="205" y="144"/>
                      </a:cubicBezTo>
                      <a:close/>
                      <a:moveTo>
                        <a:pt x="269" y="142"/>
                      </a:moveTo>
                      <a:cubicBezTo>
                        <a:pt x="269" y="144"/>
                        <a:pt x="278" y="142"/>
                        <a:pt x="276" y="141"/>
                      </a:cubicBezTo>
                      <a:cubicBezTo>
                        <a:pt x="274" y="141"/>
                        <a:pt x="269" y="140"/>
                        <a:pt x="269" y="142"/>
                      </a:cubicBezTo>
                      <a:close/>
                      <a:moveTo>
                        <a:pt x="195" y="219"/>
                      </a:moveTo>
                      <a:cubicBezTo>
                        <a:pt x="196" y="221"/>
                        <a:pt x="188" y="227"/>
                        <a:pt x="193" y="225"/>
                      </a:cubicBezTo>
                      <a:cubicBezTo>
                        <a:pt x="196" y="224"/>
                        <a:pt x="197" y="225"/>
                        <a:pt x="199" y="220"/>
                      </a:cubicBezTo>
                      <a:cubicBezTo>
                        <a:pt x="201" y="216"/>
                        <a:pt x="193" y="218"/>
                        <a:pt x="195" y="219"/>
                      </a:cubicBezTo>
                      <a:close/>
                      <a:moveTo>
                        <a:pt x="201" y="226"/>
                      </a:moveTo>
                      <a:cubicBezTo>
                        <a:pt x="197" y="225"/>
                        <a:pt x="196" y="225"/>
                        <a:pt x="194" y="229"/>
                      </a:cubicBezTo>
                      <a:cubicBezTo>
                        <a:pt x="193" y="232"/>
                        <a:pt x="196" y="232"/>
                        <a:pt x="199" y="229"/>
                      </a:cubicBezTo>
                      <a:cubicBezTo>
                        <a:pt x="203" y="226"/>
                        <a:pt x="205" y="226"/>
                        <a:pt x="201" y="226"/>
                      </a:cubicBezTo>
                      <a:close/>
                      <a:moveTo>
                        <a:pt x="189" y="249"/>
                      </a:moveTo>
                      <a:cubicBezTo>
                        <a:pt x="189" y="252"/>
                        <a:pt x="186" y="250"/>
                        <a:pt x="186" y="254"/>
                      </a:cubicBezTo>
                      <a:cubicBezTo>
                        <a:pt x="186" y="258"/>
                        <a:pt x="182" y="260"/>
                        <a:pt x="186" y="259"/>
                      </a:cubicBezTo>
                      <a:cubicBezTo>
                        <a:pt x="189" y="259"/>
                        <a:pt x="187" y="255"/>
                        <a:pt x="190" y="254"/>
                      </a:cubicBezTo>
                      <a:cubicBezTo>
                        <a:pt x="193" y="253"/>
                        <a:pt x="195" y="253"/>
                        <a:pt x="193" y="249"/>
                      </a:cubicBezTo>
                      <a:cubicBezTo>
                        <a:pt x="191" y="245"/>
                        <a:pt x="189" y="244"/>
                        <a:pt x="189" y="249"/>
                      </a:cubicBezTo>
                      <a:close/>
                      <a:moveTo>
                        <a:pt x="177" y="242"/>
                      </a:moveTo>
                      <a:cubicBezTo>
                        <a:pt x="178" y="245"/>
                        <a:pt x="184" y="241"/>
                        <a:pt x="183" y="239"/>
                      </a:cubicBezTo>
                      <a:cubicBezTo>
                        <a:pt x="182" y="237"/>
                        <a:pt x="176" y="239"/>
                        <a:pt x="177" y="242"/>
                      </a:cubicBezTo>
                      <a:close/>
                      <a:moveTo>
                        <a:pt x="186" y="261"/>
                      </a:moveTo>
                      <a:cubicBezTo>
                        <a:pt x="184" y="262"/>
                        <a:pt x="186" y="262"/>
                        <a:pt x="183" y="264"/>
                      </a:cubicBezTo>
                      <a:cubicBezTo>
                        <a:pt x="180" y="266"/>
                        <a:pt x="187" y="266"/>
                        <a:pt x="190" y="264"/>
                      </a:cubicBezTo>
                      <a:cubicBezTo>
                        <a:pt x="193" y="262"/>
                        <a:pt x="189" y="260"/>
                        <a:pt x="186" y="261"/>
                      </a:cubicBezTo>
                      <a:close/>
                      <a:moveTo>
                        <a:pt x="172" y="265"/>
                      </a:moveTo>
                      <a:cubicBezTo>
                        <a:pt x="171" y="267"/>
                        <a:pt x="175" y="267"/>
                        <a:pt x="178" y="265"/>
                      </a:cubicBezTo>
                      <a:cubicBezTo>
                        <a:pt x="182" y="263"/>
                        <a:pt x="175" y="262"/>
                        <a:pt x="172" y="265"/>
                      </a:cubicBezTo>
                      <a:close/>
                      <a:moveTo>
                        <a:pt x="167" y="287"/>
                      </a:moveTo>
                      <a:cubicBezTo>
                        <a:pt x="164" y="287"/>
                        <a:pt x="165" y="284"/>
                        <a:pt x="163" y="286"/>
                      </a:cubicBezTo>
                      <a:cubicBezTo>
                        <a:pt x="161" y="287"/>
                        <a:pt x="163" y="290"/>
                        <a:pt x="166" y="290"/>
                      </a:cubicBezTo>
                      <a:cubicBezTo>
                        <a:pt x="170" y="291"/>
                        <a:pt x="170" y="288"/>
                        <a:pt x="167" y="287"/>
                      </a:cubicBezTo>
                      <a:close/>
                      <a:moveTo>
                        <a:pt x="164" y="281"/>
                      </a:moveTo>
                      <a:cubicBezTo>
                        <a:pt x="162" y="281"/>
                        <a:pt x="165" y="285"/>
                        <a:pt x="167" y="285"/>
                      </a:cubicBezTo>
                      <a:cubicBezTo>
                        <a:pt x="169" y="284"/>
                        <a:pt x="167" y="282"/>
                        <a:pt x="164" y="281"/>
                      </a:cubicBezTo>
                      <a:close/>
                      <a:moveTo>
                        <a:pt x="158" y="282"/>
                      </a:moveTo>
                      <a:cubicBezTo>
                        <a:pt x="157" y="284"/>
                        <a:pt x="160" y="285"/>
                        <a:pt x="162" y="284"/>
                      </a:cubicBezTo>
                      <a:cubicBezTo>
                        <a:pt x="163" y="283"/>
                        <a:pt x="160" y="281"/>
                        <a:pt x="158" y="282"/>
                      </a:cubicBezTo>
                      <a:close/>
                      <a:moveTo>
                        <a:pt x="201" y="217"/>
                      </a:moveTo>
                      <a:cubicBezTo>
                        <a:pt x="203" y="219"/>
                        <a:pt x="206" y="215"/>
                        <a:pt x="205" y="214"/>
                      </a:cubicBezTo>
                      <a:cubicBezTo>
                        <a:pt x="203" y="213"/>
                        <a:pt x="199" y="215"/>
                        <a:pt x="201" y="217"/>
                      </a:cubicBezTo>
                      <a:close/>
                      <a:moveTo>
                        <a:pt x="79" y="335"/>
                      </a:moveTo>
                      <a:cubicBezTo>
                        <a:pt x="84" y="340"/>
                        <a:pt x="89" y="336"/>
                        <a:pt x="89" y="334"/>
                      </a:cubicBezTo>
                      <a:cubicBezTo>
                        <a:pt x="89" y="332"/>
                        <a:pt x="77" y="333"/>
                        <a:pt x="79" y="335"/>
                      </a:cubicBezTo>
                      <a:close/>
                      <a:moveTo>
                        <a:pt x="103" y="319"/>
                      </a:moveTo>
                      <a:cubicBezTo>
                        <a:pt x="102" y="321"/>
                        <a:pt x="91" y="321"/>
                        <a:pt x="92" y="324"/>
                      </a:cubicBezTo>
                      <a:cubicBezTo>
                        <a:pt x="94" y="324"/>
                        <a:pt x="98" y="324"/>
                        <a:pt x="103" y="323"/>
                      </a:cubicBezTo>
                      <a:cubicBezTo>
                        <a:pt x="108" y="322"/>
                        <a:pt x="104" y="316"/>
                        <a:pt x="103" y="319"/>
                      </a:cubicBezTo>
                      <a:close/>
                      <a:moveTo>
                        <a:pt x="109" y="325"/>
                      </a:moveTo>
                      <a:cubicBezTo>
                        <a:pt x="110" y="322"/>
                        <a:pt x="102" y="327"/>
                        <a:pt x="99" y="328"/>
                      </a:cubicBezTo>
                      <a:cubicBezTo>
                        <a:pt x="95" y="329"/>
                        <a:pt x="91" y="329"/>
                        <a:pt x="92" y="333"/>
                      </a:cubicBezTo>
                      <a:cubicBezTo>
                        <a:pt x="92" y="334"/>
                        <a:pt x="95" y="334"/>
                        <a:pt x="101" y="332"/>
                      </a:cubicBezTo>
                      <a:cubicBezTo>
                        <a:pt x="107" y="331"/>
                        <a:pt x="112" y="330"/>
                        <a:pt x="113" y="329"/>
                      </a:cubicBezTo>
                      <a:cubicBezTo>
                        <a:pt x="114" y="325"/>
                        <a:pt x="108" y="329"/>
                        <a:pt x="109" y="325"/>
                      </a:cubicBezTo>
                      <a:close/>
                      <a:moveTo>
                        <a:pt x="83" y="344"/>
                      </a:moveTo>
                      <a:cubicBezTo>
                        <a:pt x="84" y="347"/>
                        <a:pt x="89" y="346"/>
                        <a:pt x="88" y="343"/>
                      </a:cubicBezTo>
                      <a:cubicBezTo>
                        <a:pt x="87" y="340"/>
                        <a:pt x="82" y="342"/>
                        <a:pt x="83" y="344"/>
                      </a:cubicBezTo>
                      <a:close/>
                      <a:moveTo>
                        <a:pt x="74" y="348"/>
                      </a:moveTo>
                      <a:cubicBezTo>
                        <a:pt x="73" y="351"/>
                        <a:pt x="70" y="347"/>
                        <a:pt x="69" y="350"/>
                      </a:cubicBezTo>
                      <a:cubicBezTo>
                        <a:pt x="68" y="352"/>
                        <a:pt x="75" y="352"/>
                        <a:pt x="77" y="351"/>
                      </a:cubicBezTo>
                      <a:cubicBezTo>
                        <a:pt x="79" y="351"/>
                        <a:pt x="75" y="345"/>
                        <a:pt x="74" y="348"/>
                      </a:cubicBezTo>
                      <a:close/>
                      <a:moveTo>
                        <a:pt x="50" y="364"/>
                      </a:moveTo>
                      <a:cubicBezTo>
                        <a:pt x="51" y="366"/>
                        <a:pt x="59" y="365"/>
                        <a:pt x="57" y="363"/>
                      </a:cubicBezTo>
                      <a:cubicBezTo>
                        <a:pt x="56" y="360"/>
                        <a:pt x="49" y="362"/>
                        <a:pt x="50" y="364"/>
                      </a:cubicBezTo>
                      <a:close/>
                      <a:moveTo>
                        <a:pt x="34" y="375"/>
                      </a:moveTo>
                      <a:cubicBezTo>
                        <a:pt x="31" y="374"/>
                        <a:pt x="29" y="379"/>
                        <a:pt x="30" y="381"/>
                      </a:cubicBezTo>
                      <a:cubicBezTo>
                        <a:pt x="31" y="384"/>
                        <a:pt x="39" y="377"/>
                        <a:pt x="34" y="375"/>
                      </a:cubicBezTo>
                      <a:close/>
                      <a:moveTo>
                        <a:pt x="23" y="382"/>
                      </a:moveTo>
                      <a:cubicBezTo>
                        <a:pt x="22" y="385"/>
                        <a:pt x="29" y="383"/>
                        <a:pt x="28" y="381"/>
                      </a:cubicBezTo>
                      <a:cubicBezTo>
                        <a:pt x="27" y="379"/>
                        <a:pt x="23" y="379"/>
                        <a:pt x="23" y="382"/>
                      </a:cubicBezTo>
                      <a:close/>
                      <a:moveTo>
                        <a:pt x="12" y="397"/>
                      </a:moveTo>
                      <a:cubicBezTo>
                        <a:pt x="9" y="395"/>
                        <a:pt x="3" y="397"/>
                        <a:pt x="7" y="400"/>
                      </a:cubicBezTo>
                      <a:cubicBezTo>
                        <a:pt x="9" y="401"/>
                        <a:pt x="16" y="398"/>
                        <a:pt x="12" y="397"/>
                      </a:cubicBezTo>
                      <a:close/>
                      <a:moveTo>
                        <a:pt x="7" y="430"/>
                      </a:moveTo>
                      <a:cubicBezTo>
                        <a:pt x="9" y="431"/>
                        <a:pt x="9" y="426"/>
                        <a:pt x="8" y="426"/>
                      </a:cubicBezTo>
                      <a:cubicBezTo>
                        <a:pt x="6" y="426"/>
                        <a:pt x="4" y="429"/>
                        <a:pt x="7" y="430"/>
                      </a:cubicBezTo>
                      <a:close/>
                      <a:moveTo>
                        <a:pt x="18" y="474"/>
                      </a:moveTo>
                      <a:cubicBezTo>
                        <a:pt x="14" y="478"/>
                        <a:pt x="18" y="481"/>
                        <a:pt x="22" y="481"/>
                      </a:cubicBezTo>
                      <a:cubicBezTo>
                        <a:pt x="24" y="482"/>
                        <a:pt x="22" y="478"/>
                        <a:pt x="21" y="476"/>
                      </a:cubicBezTo>
                      <a:cubicBezTo>
                        <a:pt x="20" y="474"/>
                        <a:pt x="21" y="473"/>
                        <a:pt x="23" y="476"/>
                      </a:cubicBezTo>
                      <a:cubicBezTo>
                        <a:pt x="25" y="478"/>
                        <a:pt x="26" y="475"/>
                        <a:pt x="27" y="471"/>
                      </a:cubicBezTo>
                      <a:cubicBezTo>
                        <a:pt x="27" y="467"/>
                        <a:pt x="21" y="470"/>
                        <a:pt x="18" y="474"/>
                      </a:cubicBezTo>
                      <a:close/>
                      <a:moveTo>
                        <a:pt x="14" y="499"/>
                      </a:moveTo>
                      <a:cubicBezTo>
                        <a:pt x="14" y="503"/>
                        <a:pt x="12" y="507"/>
                        <a:pt x="15" y="507"/>
                      </a:cubicBezTo>
                      <a:cubicBezTo>
                        <a:pt x="15" y="506"/>
                        <a:pt x="15" y="506"/>
                        <a:pt x="15" y="506"/>
                      </a:cubicBezTo>
                      <a:cubicBezTo>
                        <a:pt x="20" y="506"/>
                        <a:pt x="13" y="493"/>
                        <a:pt x="14" y="499"/>
                      </a:cubicBezTo>
                      <a:close/>
                      <a:moveTo>
                        <a:pt x="15" y="479"/>
                      </a:moveTo>
                      <a:cubicBezTo>
                        <a:pt x="12" y="477"/>
                        <a:pt x="13" y="483"/>
                        <a:pt x="13" y="487"/>
                      </a:cubicBezTo>
                      <a:cubicBezTo>
                        <a:pt x="13" y="488"/>
                        <a:pt x="13" y="488"/>
                        <a:pt x="13" y="488"/>
                      </a:cubicBezTo>
                      <a:cubicBezTo>
                        <a:pt x="14" y="491"/>
                        <a:pt x="14" y="484"/>
                        <a:pt x="16" y="483"/>
                      </a:cubicBezTo>
                      <a:cubicBezTo>
                        <a:pt x="17" y="482"/>
                        <a:pt x="17" y="486"/>
                        <a:pt x="18" y="485"/>
                      </a:cubicBezTo>
                      <a:cubicBezTo>
                        <a:pt x="20" y="483"/>
                        <a:pt x="18" y="481"/>
                        <a:pt x="15" y="479"/>
                      </a:cubicBezTo>
                      <a:close/>
                      <a:moveTo>
                        <a:pt x="11" y="465"/>
                      </a:moveTo>
                      <a:cubicBezTo>
                        <a:pt x="14" y="466"/>
                        <a:pt x="11" y="459"/>
                        <a:pt x="10" y="456"/>
                      </a:cubicBezTo>
                      <a:cubicBezTo>
                        <a:pt x="9" y="453"/>
                        <a:pt x="8" y="464"/>
                        <a:pt x="11" y="465"/>
                      </a:cubicBezTo>
                      <a:close/>
                      <a:moveTo>
                        <a:pt x="9" y="451"/>
                      </a:moveTo>
                      <a:cubicBezTo>
                        <a:pt x="10" y="454"/>
                        <a:pt x="13" y="458"/>
                        <a:pt x="14" y="455"/>
                      </a:cubicBezTo>
                      <a:cubicBezTo>
                        <a:pt x="15" y="454"/>
                        <a:pt x="9" y="448"/>
                        <a:pt x="9" y="451"/>
                      </a:cubicBezTo>
                      <a:close/>
                      <a:moveTo>
                        <a:pt x="7" y="444"/>
                      </a:moveTo>
                      <a:cubicBezTo>
                        <a:pt x="4" y="442"/>
                        <a:pt x="7" y="446"/>
                        <a:pt x="10" y="448"/>
                      </a:cubicBezTo>
                      <a:cubicBezTo>
                        <a:pt x="10" y="448"/>
                        <a:pt x="10" y="448"/>
                        <a:pt x="10" y="448"/>
                      </a:cubicBezTo>
                      <a:cubicBezTo>
                        <a:pt x="12" y="450"/>
                        <a:pt x="11" y="445"/>
                        <a:pt x="7" y="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 w="6350" cap="rnd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 sz="1350"/>
                </a:p>
              </p:txBody>
            </p:sp>
          </p:grpSp>
          <p:sp>
            <p:nvSpPr>
              <p:cNvPr id="178" name="Freeform 5"/>
              <p:cNvSpPr>
                <a:spLocks/>
              </p:cNvSpPr>
              <p:nvPr/>
            </p:nvSpPr>
            <p:spPr bwMode="auto">
              <a:xfrm>
                <a:off x="7134105" y="378402"/>
                <a:ext cx="2009896" cy="3353015"/>
              </a:xfrm>
              <a:custGeom>
                <a:avLst/>
                <a:gdLst/>
                <a:ahLst/>
                <a:cxnLst/>
                <a:rect l="l" t="t" r="r" b="b"/>
                <a:pathLst>
                  <a:path w="2009896" h="3348736">
                    <a:moveTo>
                      <a:pt x="354368" y="780"/>
                    </a:moveTo>
                    <a:cubicBezTo>
                      <a:pt x="362119" y="-1307"/>
                      <a:pt x="374640" y="482"/>
                      <a:pt x="397696" y="10023"/>
                    </a:cubicBezTo>
                    <a:cubicBezTo>
                      <a:pt x="483556" y="48188"/>
                      <a:pt x="359535" y="38646"/>
                      <a:pt x="483556" y="76811"/>
                    </a:cubicBezTo>
                    <a:cubicBezTo>
                      <a:pt x="604397" y="121337"/>
                      <a:pt x="569417" y="45007"/>
                      <a:pt x="712518" y="134058"/>
                    </a:cubicBezTo>
                    <a:cubicBezTo>
                      <a:pt x="852439" y="223110"/>
                      <a:pt x="842899" y="191306"/>
                      <a:pt x="973280" y="273996"/>
                    </a:cubicBezTo>
                    <a:cubicBezTo>
                      <a:pt x="1103661" y="359867"/>
                      <a:pt x="1062321" y="410753"/>
                      <a:pt x="931940" y="487083"/>
                    </a:cubicBezTo>
                    <a:cubicBezTo>
                      <a:pt x="801559" y="563413"/>
                      <a:pt x="661638" y="458459"/>
                      <a:pt x="521717" y="439377"/>
                    </a:cubicBezTo>
                    <a:cubicBezTo>
                      <a:pt x="378615" y="417114"/>
                      <a:pt x="356355" y="318522"/>
                      <a:pt x="372255" y="378949"/>
                    </a:cubicBezTo>
                    <a:cubicBezTo>
                      <a:pt x="384975" y="436197"/>
                      <a:pt x="458116" y="448918"/>
                      <a:pt x="534437" y="506166"/>
                    </a:cubicBezTo>
                    <a:cubicBezTo>
                      <a:pt x="610757" y="563413"/>
                      <a:pt x="486736" y="572954"/>
                      <a:pt x="540797" y="617480"/>
                    </a:cubicBezTo>
                    <a:cubicBezTo>
                      <a:pt x="594857" y="662005"/>
                      <a:pt x="524897" y="703350"/>
                      <a:pt x="617117" y="722433"/>
                    </a:cubicBezTo>
                    <a:cubicBezTo>
                      <a:pt x="709338" y="735154"/>
                      <a:pt x="687078" y="830567"/>
                      <a:pt x="766579" y="786041"/>
                    </a:cubicBezTo>
                    <a:cubicBezTo>
                      <a:pt x="846079" y="738335"/>
                      <a:pt x="747498" y="747876"/>
                      <a:pt x="693438" y="693809"/>
                    </a:cubicBezTo>
                    <a:cubicBezTo>
                      <a:pt x="639377" y="639742"/>
                      <a:pt x="667998" y="598397"/>
                      <a:pt x="798379" y="662005"/>
                    </a:cubicBezTo>
                    <a:cubicBezTo>
                      <a:pt x="928760" y="725613"/>
                      <a:pt x="1030521" y="722433"/>
                      <a:pt x="951020" y="636562"/>
                    </a:cubicBezTo>
                    <a:cubicBezTo>
                      <a:pt x="871519" y="550691"/>
                      <a:pt x="938300" y="560232"/>
                      <a:pt x="1065501" y="471181"/>
                    </a:cubicBezTo>
                    <a:cubicBezTo>
                      <a:pt x="1192702" y="382130"/>
                      <a:pt x="1269022" y="585676"/>
                      <a:pt x="1249942" y="509346"/>
                    </a:cubicBezTo>
                    <a:cubicBezTo>
                      <a:pt x="1237222" y="433016"/>
                      <a:pt x="1329443" y="420295"/>
                      <a:pt x="1246762" y="369408"/>
                    </a:cubicBezTo>
                    <a:cubicBezTo>
                      <a:pt x="1170442" y="318522"/>
                      <a:pt x="1300823" y="261275"/>
                      <a:pt x="1224502" y="197666"/>
                    </a:cubicBezTo>
                    <a:cubicBezTo>
                      <a:pt x="1148182" y="134058"/>
                      <a:pt x="1240402" y="184945"/>
                      <a:pt x="1326263" y="181765"/>
                    </a:cubicBezTo>
                    <a:cubicBezTo>
                      <a:pt x="1412124" y="178584"/>
                      <a:pt x="1469364" y="280357"/>
                      <a:pt x="1412124" y="280357"/>
                    </a:cubicBezTo>
                    <a:cubicBezTo>
                      <a:pt x="1351703" y="280357"/>
                      <a:pt x="1269022" y="324883"/>
                      <a:pt x="1335803" y="353506"/>
                    </a:cubicBezTo>
                    <a:cubicBezTo>
                      <a:pt x="1402583" y="385310"/>
                      <a:pt x="1361243" y="442557"/>
                      <a:pt x="1418484" y="404393"/>
                    </a:cubicBezTo>
                    <a:cubicBezTo>
                      <a:pt x="1478904" y="372589"/>
                      <a:pt x="1491624" y="452099"/>
                      <a:pt x="1526604" y="337604"/>
                    </a:cubicBezTo>
                    <a:cubicBezTo>
                      <a:pt x="1561585" y="226290"/>
                      <a:pt x="1583845" y="308981"/>
                      <a:pt x="1768286" y="210388"/>
                    </a:cubicBezTo>
                    <a:cubicBezTo>
                      <a:pt x="1894919" y="145991"/>
                      <a:pt x="1980990" y="117814"/>
                      <a:pt x="2009896" y="117743"/>
                    </a:cubicBezTo>
                    <a:lnTo>
                      <a:pt x="2009896" y="134151"/>
                    </a:lnTo>
                    <a:cubicBezTo>
                      <a:pt x="1974193" y="158011"/>
                      <a:pt x="1963512" y="222844"/>
                      <a:pt x="2009896" y="223041"/>
                    </a:cubicBezTo>
                    <a:lnTo>
                      <a:pt x="2009896" y="2283783"/>
                    </a:lnTo>
                    <a:cubicBezTo>
                      <a:pt x="1987487" y="2266347"/>
                      <a:pt x="1963748" y="2251994"/>
                      <a:pt x="1940008" y="2249026"/>
                    </a:cubicBezTo>
                    <a:cubicBezTo>
                      <a:pt x="1863687" y="2236304"/>
                      <a:pt x="1879587" y="2191779"/>
                      <a:pt x="1828707" y="2233124"/>
                    </a:cubicBezTo>
                    <a:cubicBezTo>
                      <a:pt x="1781006" y="2277650"/>
                      <a:pt x="1768286" y="2182238"/>
                      <a:pt x="1733306" y="2236304"/>
                    </a:cubicBezTo>
                    <a:cubicBezTo>
                      <a:pt x="1698326" y="2290371"/>
                      <a:pt x="1590205" y="2306273"/>
                      <a:pt x="1596565" y="2369881"/>
                    </a:cubicBezTo>
                    <a:cubicBezTo>
                      <a:pt x="1602925" y="2433489"/>
                      <a:pt x="1580665" y="2458933"/>
                      <a:pt x="1523424" y="2373062"/>
                    </a:cubicBezTo>
                    <a:cubicBezTo>
                      <a:pt x="1504344" y="2341258"/>
                      <a:pt x="1431204" y="2446211"/>
                      <a:pt x="1456644" y="2478015"/>
                    </a:cubicBezTo>
                    <a:cubicBezTo>
                      <a:pt x="1485264" y="2506639"/>
                      <a:pt x="1402583" y="2576608"/>
                      <a:pt x="1450284" y="2592510"/>
                    </a:cubicBezTo>
                    <a:cubicBezTo>
                      <a:pt x="1504344" y="2611592"/>
                      <a:pt x="1472544" y="2665659"/>
                      <a:pt x="1501164" y="2656118"/>
                    </a:cubicBezTo>
                    <a:cubicBezTo>
                      <a:pt x="1526604" y="2646576"/>
                      <a:pt x="1526604" y="2640216"/>
                      <a:pt x="1590205" y="2716545"/>
                    </a:cubicBezTo>
                    <a:cubicBezTo>
                      <a:pt x="1650625" y="2789694"/>
                      <a:pt x="1532964" y="2761071"/>
                      <a:pt x="1612465" y="2802416"/>
                    </a:cubicBezTo>
                    <a:cubicBezTo>
                      <a:pt x="1602925" y="2837401"/>
                      <a:pt x="1593385" y="2824679"/>
                      <a:pt x="1593385" y="2850122"/>
                    </a:cubicBezTo>
                    <a:lnTo>
                      <a:pt x="1592043" y="2859564"/>
                    </a:lnTo>
                    <a:cubicBezTo>
                      <a:pt x="1586826" y="2861651"/>
                      <a:pt x="1569535" y="2848532"/>
                      <a:pt x="1536144" y="2881926"/>
                    </a:cubicBezTo>
                    <a:cubicBezTo>
                      <a:pt x="1491624" y="2920091"/>
                      <a:pt x="1488444" y="2955075"/>
                      <a:pt x="1447104" y="2986879"/>
                    </a:cubicBezTo>
                    <a:cubicBezTo>
                      <a:pt x="1412124" y="3018683"/>
                      <a:pt x="1491624" y="3005962"/>
                      <a:pt x="1494804" y="3063209"/>
                    </a:cubicBezTo>
                    <a:cubicBezTo>
                      <a:pt x="1501164" y="3120456"/>
                      <a:pt x="1526604" y="3012323"/>
                      <a:pt x="1510704" y="3110915"/>
                    </a:cubicBezTo>
                    <a:cubicBezTo>
                      <a:pt x="1494804" y="3212688"/>
                      <a:pt x="1536144" y="3196786"/>
                      <a:pt x="1583845" y="3282657"/>
                    </a:cubicBezTo>
                    <a:cubicBezTo>
                      <a:pt x="1571125" y="3311280"/>
                      <a:pt x="1548865" y="3314461"/>
                      <a:pt x="1542504" y="3336724"/>
                    </a:cubicBezTo>
                    <a:cubicBezTo>
                      <a:pt x="1536144" y="3352626"/>
                      <a:pt x="1494804" y="3355806"/>
                      <a:pt x="1485264" y="3327182"/>
                    </a:cubicBezTo>
                    <a:cubicBezTo>
                      <a:pt x="1478904" y="3295378"/>
                      <a:pt x="1459824" y="3317641"/>
                      <a:pt x="1453464" y="3289018"/>
                    </a:cubicBezTo>
                    <a:lnTo>
                      <a:pt x="1448545" y="3280271"/>
                    </a:lnTo>
                    <a:cubicBezTo>
                      <a:pt x="1443328" y="3279675"/>
                      <a:pt x="1436769" y="3296969"/>
                      <a:pt x="1424844" y="3273116"/>
                    </a:cubicBezTo>
                    <a:cubicBezTo>
                      <a:pt x="1380323" y="3263574"/>
                      <a:pt x="1386683" y="3260394"/>
                      <a:pt x="1370783" y="3247672"/>
                    </a:cubicBezTo>
                    <a:cubicBezTo>
                      <a:pt x="1351703" y="3234951"/>
                      <a:pt x="1396223" y="3209508"/>
                      <a:pt x="1361243" y="3209508"/>
                    </a:cubicBezTo>
                    <a:cubicBezTo>
                      <a:pt x="1332623" y="3212688"/>
                      <a:pt x="1342163" y="3196786"/>
                      <a:pt x="1326263" y="3190425"/>
                    </a:cubicBezTo>
                    <a:cubicBezTo>
                      <a:pt x="1310363" y="3180884"/>
                      <a:pt x="1310363" y="3203147"/>
                      <a:pt x="1281742" y="3187245"/>
                    </a:cubicBezTo>
                    <a:cubicBezTo>
                      <a:pt x="1259482" y="3174523"/>
                      <a:pt x="1253122" y="3222229"/>
                      <a:pt x="1230862" y="3209508"/>
                    </a:cubicBezTo>
                    <a:lnTo>
                      <a:pt x="1222018" y="3200066"/>
                    </a:lnTo>
                    <a:cubicBezTo>
                      <a:pt x="1221123" y="3192612"/>
                      <a:pt x="1237222" y="3189630"/>
                      <a:pt x="1208602" y="3177704"/>
                    </a:cubicBezTo>
                    <a:cubicBezTo>
                      <a:pt x="1170442" y="3161802"/>
                      <a:pt x="1160902" y="3142719"/>
                      <a:pt x="1148182" y="3145900"/>
                    </a:cubicBezTo>
                    <a:cubicBezTo>
                      <a:pt x="1132281" y="3152260"/>
                      <a:pt x="1129101" y="3123637"/>
                      <a:pt x="1094121" y="3139539"/>
                    </a:cubicBezTo>
                    <a:cubicBezTo>
                      <a:pt x="1049601" y="3152260"/>
                      <a:pt x="1059141" y="3126817"/>
                      <a:pt x="1036881" y="3126817"/>
                    </a:cubicBezTo>
                    <a:cubicBezTo>
                      <a:pt x="1011440" y="3126817"/>
                      <a:pt x="1005080" y="3098193"/>
                      <a:pt x="989180" y="3104554"/>
                    </a:cubicBezTo>
                    <a:cubicBezTo>
                      <a:pt x="976460" y="3110915"/>
                      <a:pt x="954200" y="3101374"/>
                      <a:pt x="941480" y="3120456"/>
                    </a:cubicBezTo>
                    <a:cubicBezTo>
                      <a:pt x="842899" y="3021864"/>
                      <a:pt x="893780" y="3040946"/>
                      <a:pt x="833359" y="3025044"/>
                    </a:cubicBezTo>
                    <a:cubicBezTo>
                      <a:pt x="776119" y="3009142"/>
                      <a:pt x="817459" y="2999601"/>
                      <a:pt x="776119" y="2990060"/>
                    </a:cubicBezTo>
                    <a:cubicBezTo>
                      <a:pt x="734778" y="2983699"/>
                      <a:pt x="757038" y="2967797"/>
                      <a:pt x="715698" y="2951895"/>
                    </a:cubicBezTo>
                    <a:cubicBezTo>
                      <a:pt x="667998" y="2929632"/>
                      <a:pt x="706158" y="2935993"/>
                      <a:pt x="699798" y="2913730"/>
                    </a:cubicBezTo>
                    <a:cubicBezTo>
                      <a:pt x="693438" y="2894648"/>
                      <a:pt x="722058" y="2923271"/>
                      <a:pt x="741138" y="2916911"/>
                    </a:cubicBezTo>
                    <a:cubicBezTo>
                      <a:pt x="760218" y="2910550"/>
                      <a:pt x="785659" y="2939173"/>
                      <a:pt x="769759" y="2904189"/>
                    </a:cubicBezTo>
                    <a:cubicBezTo>
                      <a:pt x="763398" y="2888287"/>
                      <a:pt x="772939" y="2885107"/>
                      <a:pt x="785659" y="2856483"/>
                    </a:cubicBezTo>
                    <a:cubicBezTo>
                      <a:pt x="792019" y="2831040"/>
                      <a:pt x="798379" y="2831040"/>
                      <a:pt x="826999" y="2840581"/>
                    </a:cubicBezTo>
                    <a:cubicBezTo>
                      <a:pt x="852439" y="2850122"/>
                      <a:pt x="820639" y="2805596"/>
                      <a:pt x="801559" y="2808777"/>
                    </a:cubicBezTo>
                    <a:cubicBezTo>
                      <a:pt x="785659" y="2811957"/>
                      <a:pt x="760218" y="2776973"/>
                      <a:pt x="785659" y="2773792"/>
                    </a:cubicBezTo>
                    <a:cubicBezTo>
                      <a:pt x="830179" y="2773792"/>
                      <a:pt x="804739" y="2757890"/>
                      <a:pt x="855619" y="2745169"/>
                    </a:cubicBezTo>
                    <a:cubicBezTo>
                      <a:pt x="896960" y="2732447"/>
                      <a:pt x="893780" y="2700643"/>
                      <a:pt x="861979" y="2716545"/>
                    </a:cubicBezTo>
                    <a:lnTo>
                      <a:pt x="841508" y="2724397"/>
                    </a:lnTo>
                    <a:cubicBezTo>
                      <a:pt x="829583" y="2725291"/>
                      <a:pt x="837334" y="2710980"/>
                      <a:pt x="811099" y="2732447"/>
                    </a:cubicBezTo>
                    <a:cubicBezTo>
                      <a:pt x="795199" y="2649757"/>
                      <a:pt x="846079" y="2684741"/>
                      <a:pt x="849259" y="2656118"/>
                    </a:cubicBezTo>
                    <a:cubicBezTo>
                      <a:pt x="858799" y="2627494"/>
                      <a:pt x="916040" y="2665659"/>
                      <a:pt x="931940" y="2633855"/>
                    </a:cubicBezTo>
                    <a:cubicBezTo>
                      <a:pt x="947840" y="2608412"/>
                      <a:pt x="941480" y="2579788"/>
                      <a:pt x="922400" y="2570247"/>
                    </a:cubicBezTo>
                    <a:cubicBezTo>
                      <a:pt x="903320" y="2560706"/>
                      <a:pt x="922400" y="2544803"/>
                      <a:pt x="941480" y="2541623"/>
                    </a:cubicBezTo>
                    <a:lnTo>
                      <a:pt x="950275" y="2539586"/>
                    </a:lnTo>
                    <a:cubicBezTo>
                      <a:pt x="954001" y="2535859"/>
                      <a:pt x="943865" y="2528106"/>
                      <a:pt x="931940" y="2525721"/>
                    </a:cubicBezTo>
                    <a:cubicBezTo>
                      <a:pt x="916040" y="2525721"/>
                      <a:pt x="922400" y="2512999"/>
                      <a:pt x="947840" y="2497097"/>
                    </a:cubicBezTo>
                    <a:lnTo>
                      <a:pt x="957281" y="2489842"/>
                    </a:lnTo>
                    <a:cubicBezTo>
                      <a:pt x="960560" y="2484177"/>
                      <a:pt x="948635" y="2481195"/>
                      <a:pt x="951020" y="2462113"/>
                    </a:cubicBezTo>
                    <a:cubicBezTo>
                      <a:pt x="954200" y="2439850"/>
                      <a:pt x="925580" y="2478015"/>
                      <a:pt x="916040" y="2449391"/>
                    </a:cubicBezTo>
                    <a:cubicBezTo>
                      <a:pt x="900140" y="2420768"/>
                      <a:pt x="868339" y="2439850"/>
                      <a:pt x="849259" y="2423948"/>
                    </a:cubicBezTo>
                    <a:cubicBezTo>
                      <a:pt x="817459" y="2385783"/>
                      <a:pt x="804739" y="2430309"/>
                      <a:pt x="779299" y="2408046"/>
                    </a:cubicBezTo>
                    <a:cubicBezTo>
                      <a:pt x="753858" y="2382603"/>
                      <a:pt x="766579" y="2347619"/>
                      <a:pt x="715698" y="2373062"/>
                    </a:cubicBezTo>
                    <a:cubicBezTo>
                      <a:pt x="661638" y="2401685"/>
                      <a:pt x="664818" y="2350799"/>
                      <a:pt x="626657" y="2366701"/>
                    </a:cubicBezTo>
                    <a:cubicBezTo>
                      <a:pt x="585317" y="2382603"/>
                      <a:pt x="613937" y="2334897"/>
                      <a:pt x="591677" y="2296732"/>
                    </a:cubicBezTo>
                    <a:cubicBezTo>
                      <a:pt x="563057" y="2258567"/>
                      <a:pt x="563057" y="2287191"/>
                      <a:pt x="531257" y="2277650"/>
                    </a:cubicBezTo>
                    <a:lnTo>
                      <a:pt x="517096" y="2270891"/>
                    </a:lnTo>
                    <a:cubicBezTo>
                      <a:pt x="510984" y="2266121"/>
                      <a:pt x="524102" y="2264928"/>
                      <a:pt x="512176" y="2245846"/>
                    </a:cubicBezTo>
                    <a:cubicBezTo>
                      <a:pt x="489916" y="2220402"/>
                      <a:pt x="550337" y="2217222"/>
                      <a:pt x="521717" y="2201320"/>
                    </a:cubicBezTo>
                    <a:cubicBezTo>
                      <a:pt x="474016" y="2175877"/>
                      <a:pt x="508996" y="2134532"/>
                      <a:pt x="474016" y="2156794"/>
                    </a:cubicBezTo>
                    <a:cubicBezTo>
                      <a:pt x="454936" y="2166336"/>
                      <a:pt x="458116" y="2131351"/>
                      <a:pt x="429496" y="2153614"/>
                    </a:cubicBezTo>
                    <a:cubicBezTo>
                      <a:pt x="400876" y="2172696"/>
                      <a:pt x="372255" y="2134532"/>
                      <a:pt x="369075" y="2166336"/>
                    </a:cubicBezTo>
                    <a:cubicBezTo>
                      <a:pt x="365895" y="2198140"/>
                      <a:pt x="330915" y="2175877"/>
                      <a:pt x="327735" y="2175877"/>
                    </a:cubicBezTo>
                    <a:cubicBezTo>
                      <a:pt x="292755" y="2128171"/>
                      <a:pt x="337275" y="2124990"/>
                      <a:pt x="299115" y="2090006"/>
                    </a:cubicBezTo>
                    <a:cubicBezTo>
                      <a:pt x="283215" y="2074104"/>
                      <a:pt x="299115" y="2039120"/>
                      <a:pt x="327735" y="2058202"/>
                    </a:cubicBezTo>
                    <a:cubicBezTo>
                      <a:pt x="359535" y="2083645"/>
                      <a:pt x="369075" y="2058202"/>
                      <a:pt x="388155" y="2042300"/>
                    </a:cubicBezTo>
                    <a:lnTo>
                      <a:pt x="398292" y="2030075"/>
                    </a:lnTo>
                    <a:cubicBezTo>
                      <a:pt x="398888" y="2021429"/>
                      <a:pt x="376230" y="2020832"/>
                      <a:pt x="378615" y="2004135"/>
                    </a:cubicBezTo>
                    <a:cubicBezTo>
                      <a:pt x="378615" y="1972331"/>
                      <a:pt x="305475" y="2007315"/>
                      <a:pt x="330915" y="1972331"/>
                    </a:cubicBezTo>
                    <a:cubicBezTo>
                      <a:pt x="346815" y="1946888"/>
                      <a:pt x="292755" y="1965970"/>
                      <a:pt x="280035" y="1908723"/>
                    </a:cubicBezTo>
                    <a:cubicBezTo>
                      <a:pt x="273675" y="1867378"/>
                      <a:pt x="235514" y="1876919"/>
                      <a:pt x="264134" y="1854656"/>
                    </a:cubicBezTo>
                    <a:cubicBezTo>
                      <a:pt x="289575" y="1835574"/>
                      <a:pt x="248234" y="1838754"/>
                      <a:pt x="264134" y="1800589"/>
                    </a:cubicBezTo>
                    <a:cubicBezTo>
                      <a:pt x="276855" y="1765605"/>
                      <a:pt x="248234" y="1781507"/>
                      <a:pt x="238694" y="1768785"/>
                    </a:cubicBezTo>
                    <a:cubicBezTo>
                      <a:pt x="225974" y="1752883"/>
                      <a:pt x="206894" y="1743342"/>
                      <a:pt x="168734" y="1765605"/>
                    </a:cubicBezTo>
                    <a:lnTo>
                      <a:pt x="152386" y="1767394"/>
                    </a:lnTo>
                    <a:cubicBezTo>
                      <a:pt x="145678" y="1759045"/>
                      <a:pt x="159989" y="1727440"/>
                      <a:pt x="124213" y="1736981"/>
                    </a:cubicBezTo>
                    <a:cubicBezTo>
                      <a:pt x="76513" y="1746523"/>
                      <a:pt x="108313" y="1714718"/>
                      <a:pt x="57433" y="1717899"/>
                    </a:cubicBezTo>
                    <a:cubicBezTo>
                      <a:pt x="57455" y="1717855"/>
                      <a:pt x="70136" y="1692434"/>
                      <a:pt x="51073" y="1667012"/>
                    </a:cubicBezTo>
                    <a:cubicBezTo>
                      <a:pt x="25633" y="1641569"/>
                      <a:pt x="44713" y="1635208"/>
                      <a:pt x="31993" y="1638389"/>
                    </a:cubicBezTo>
                    <a:cubicBezTo>
                      <a:pt x="16093" y="1641569"/>
                      <a:pt x="22453" y="1603404"/>
                      <a:pt x="31993" y="1597044"/>
                    </a:cubicBezTo>
                    <a:cubicBezTo>
                      <a:pt x="51073" y="1577961"/>
                      <a:pt x="19273" y="1574781"/>
                      <a:pt x="192" y="1552518"/>
                    </a:cubicBezTo>
                    <a:cubicBezTo>
                      <a:pt x="9732" y="1501631"/>
                      <a:pt x="47893" y="1536616"/>
                      <a:pt x="12912" y="1492090"/>
                    </a:cubicBezTo>
                    <a:lnTo>
                      <a:pt x="2975" y="1470573"/>
                    </a:lnTo>
                    <a:cubicBezTo>
                      <a:pt x="2379" y="1458497"/>
                      <a:pt x="23248" y="1467442"/>
                      <a:pt x="6552" y="1431663"/>
                    </a:cubicBezTo>
                    <a:cubicBezTo>
                      <a:pt x="-15708" y="1380776"/>
                      <a:pt x="25633" y="1403039"/>
                      <a:pt x="28813" y="1368055"/>
                    </a:cubicBezTo>
                    <a:cubicBezTo>
                      <a:pt x="28813" y="1329890"/>
                      <a:pt x="70153" y="1352153"/>
                      <a:pt x="47893" y="1323529"/>
                    </a:cubicBezTo>
                    <a:cubicBezTo>
                      <a:pt x="57433" y="1313988"/>
                      <a:pt x="28813" y="1272642"/>
                      <a:pt x="63793" y="1294905"/>
                    </a:cubicBezTo>
                    <a:lnTo>
                      <a:pt x="75917" y="1300570"/>
                    </a:lnTo>
                    <a:cubicBezTo>
                      <a:pt x="80687" y="1297291"/>
                      <a:pt x="69358" y="1273438"/>
                      <a:pt x="95593" y="1285364"/>
                    </a:cubicBezTo>
                    <a:cubicBezTo>
                      <a:pt x="133753" y="1301266"/>
                      <a:pt x="105133" y="1250380"/>
                      <a:pt x="152834" y="1263101"/>
                    </a:cubicBezTo>
                    <a:cubicBezTo>
                      <a:pt x="203714" y="1275823"/>
                      <a:pt x="203714" y="1285364"/>
                      <a:pt x="210074" y="1269462"/>
                    </a:cubicBezTo>
                    <a:cubicBezTo>
                      <a:pt x="219614" y="1256740"/>
                      <a:pt x="194174" y="1269462"/>
                      <a:pt x="184634" y="1250380"/>
                    </a:cubicBezTo>
                    <a:cubicBezTo>
                      <a:pt x="171914" y="1228117"/>
                      <a:pt x="130573" y="1253560"/>
                      <a:pt x="114673" y="1231297"/>
                    </a:cubicBezTo>
                    <a:cubicBezTo>
                      <a:pt x="98773" y="1209034"/>
                      <a:pt x="101953" y="1234478"/>
                      <a:pt x="82873" y="1209034"/>
                    </a:cubicBezTo>
                    <a:lnTo>
                      <a:pt x="77209" y="1198499"/>
                    </a:lnTo>
                    <a:cubicBezTo>
                      <a:pt x="80488" y="1196710"/>
                      <a:pt x="104338" y="1214600"/>
                      <a:pt x="92413" y="1193132"/>
                    </a:cubicBezTo>
                    <a:cubicBezTo>
                      <a:pt x="82873" y="1177230"/>
                      <a:pt x="108313" y="1183591"/>
                      <a:pt x="98773" y="1177230"/>
                    </a:cubicBezTo>
                    <a:cubicBezTo>
                      <a:pt x="82873" y="1161328"/>
                      <a:pt x="60613" y="1212215"/>
                      <a:pt x="35173" y="1193132"/>
                    </a:cubicBezTo>
                    <a:cubicBezTo>
                      <a:pt x="54253" y="1164509"/>
                      <a:pt x="86053" y="1154968"/>
                      <a:pt x="165554" y="1078638"/>
                    </a:cubicBezTo>
                    <a:cubicBezTo>
                      <a:pt x="245054" y="999128"/>
                      <a:pt x="283215" y="945061"/>
                      <a:pt x="305475" y="922798"/>
                    </a:cubicBezTo>
                    <a:cubicBezTo>
                      <a:pt x="324555" y="894175"/>
                      <a:pt x="299115" y="903716"/>
                      <a:pt x="289575" y="875092"/>
                    </a:cubicBezTo>
                    <a:cubicBezTo>
                      <a:pt x="280035" y="852829"/>
                      <a:pt x="229154" y="836927"/>
                      <a:pt x="200534" y="811484"/>
                    </a:cubicBezTo>
                    <a:cubicBezTo>
                      <a:pt x="178274" y="789221"/>
                      <a:pt x="238694" y="792402"/>
                      <a:pt x="238694" y="754237"/>
                    </a:cubicBezTo>
                    <a:cubicBezTo>
                      <a:pt x="241874" y="728794"/>
                      <a:pt x="190994" y="728794"/>
                      <a:pt x="200534" y="719252"/>
                    </a:cubicBezTo>
                    <a:cubicBezTo>
                      <a:pt x="206894" y="703350"/>
                      <a:pt x="184634" y="706531"/>
                      <a:pt x="203714" y="690629"/>
                    </a:cubicBezTo>
                    <a:cubicBezTo>
                      <a:pt x="225974" y="674727"/>
                      <a:pt x="171914" y="668366"/>
                      <a:pt x="165554" y="649284"/>
                    </a:cubicBezTo>
                    <a:cubicBezTo>
                      <a:pt x="159194" y="627021"/>
                      <a:pt x="200534" y="630201"/>
                      <a:pt x="175094" y="614299"/>
                    </a:cubicBezTo>
                    <a:lnTo>
                      <a:pt x="167492" y="609479"/>
                    </a:lnTo>
                    <a:cubicBezTo>
                      <a:pt x="165554" y="606348"/>
                      <a:pt x="177479" y="606348"/>
                      <a:pt x="175094" y="592036"/>
                    </a:cubicBezTo>
                    <a:cubicBezTo>
                      <a:pt x="175094" y="569774"/>
                      <a:pt x="194174" y="582495"/>
                      <a:pt x="181454" y="569774"/>
                    </a:cubicBezTo>
                    <a:cubicBezTo>
                      <a:pt x="168734" y="553872"/>
                      <a:pt x="178274" y="553872"/>
                      <a:pt x="200534" y="560232"/>
                    </a:cubicBezTo>
                    <a:cubicBezTo>
                      <a:pt x="222794" y="563413"/>
                      <a:pt x="156014" y="433016"/>
                      <a:pt x="130573" y="410753"/>
                    </a:cubicBezTo>
                    <a:cubicBezTo>
                      <a:pt x="101953" y="391671"/>
                      <a:pt x="168734" y="340785"/>
                      <a:pt x="190994" y="315341"/>
                    </a:cubicBezTo>
                    <a:cubicBezTo>
                      <a:pt x="213254" y="286718"/>
                      <a:pt x="184634" y="299439"/>
                      <a:pt x="156014" y="258094"/>
                    </a:cubicBezTo>
                    <a:cubicBezTo>
                      <a:pt x="130573" y="213568"/>
                      <a:pt x="111493" y="270816"/>
                      <a:pt x="86053" y="204027"/>
                    </a:cubicBezTo>
                    <a:cubicBezTo>
                      <a:pt x="70153" y="159502"/>
                      <a:pt x="111493" y="169043"/>
                      <a:pt x="105133" y="149960"/>
                    </a:cubicBezTo>
                    <a:cubicBezTo>
                      <a:pt x="95593" y="130878"/>
                      <a:pt x="47893" y="153141"/>
                      <a:pt x="114673" y="118156"/>
                    </a:cubicBezTo>
                    <a:cubicBezTo>
                      <a:pt x="133753" y="124517"/>
                      <a:pt x="136933" y="118156"/>
                      <a:pt x="140113" y="89533"/>
                    </a:cubicBezTo>
                    <a:cubicBezTo>
                      <a:pt x="140113" y="67270"/>
                      <a:pt x="194174" y="73631"/>
                      <a:pt x="203714" y="51368"/>
                    </a:cubicBezTo>
                    <a:cubicBezTo>
                      <a:pt x="213254" y="35466"/>
                      <a:pt x="210074" y="38646"/>
                      <a:pt x="229154" y="45007"/>
                    </a:cubicBezTo>
                    <a:cubicBezTo>
                      <a:pt x="245054" y="54548"/>
                      <a:pt x="270495" y="64090"/>
                      <a:pt x="264134" y="32286"/>
                    </a:cubicBezTo>
                    <a:cubicBezTo>
                      <a:pt x="264134" y="29105"/>
                      <a:pt x="260954" y="22744"/>
                      <a:pt x="257774" y="19564"/>
                    </a:cubicBezTo>
                    <a:cubicBezTo>
                      <a:pt x="350790" y="48188"/>
                      <a:pt x="331114" y="7041"/>
                      <a:pt x="354368" y="780"/>
                    </a:cubicBezTo>
                    <a:close/>
                  </a:path>
                </a:pathLst>
              </a:custGeom>
              <a:solidFill>
                <a:srgbClr val="CBCBC2"/>
              </a:solidFill>
              <a:ln w="635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5204184" y="-743916"/>
            <a:ext cx="3687957" cy="422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4" name="Title 443"/>
          <p:cNvSpPr>
            <a:spLocks noGrp="1"/>
          </p:cNvSpPr>
          <p:nvPr>
            <p:ph type="title"/>
          </p:nvPr>
        </p:nvSpPr>
        <p:spPr>
          <a:xfrm>
            <a:off x="422932" y="382771"/>
            <a:ext cx="7160400" cy="442001"/>
          </a:xfrm>
        </p:spPr>
        <p:txBody>
          <a:bodyPr/>
          <a:lstStyle/>
          <a:p>
            <a:r>
              <a:rPr lang="en-US" dirty="0" smtClean="0"/>
              <a:t>Powel </a:t>
            </a:r>
            <a:r>
              <a:rPr lang="en-US" dirty="0"/>
              <a:t>O</a:t>
            </a:r>
            <a:r>
              <a:rPr lang="en-US" dirty="0" smtClean="0"/>
              <a:t>ffices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896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76" y="-38826"/>
            <a:ext cx="9217576" cy="518232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12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 smtClean="0"/>
              <a:t>Storage repository in the cloud</a:t>
            </a:r>
          </a:p>
          <a:p>
            <a:r>
              <a:rPr lang="nn-NO" dirty="0" smtClean="0"/>
              <a:t>Various sources</a:t>
            </a:r>
          </a:p>
          <a:p>
            <a:r>
              <a:rPr lang="nn-NO" dirty="0"/>
              <a:t>Typically a </a:t>
            </a:r>
            <a:r>
              <a:rPr lang="nn-NO" dirty="0" smtClean="0"/>
              <a:t>lot of data</a:t>
            </a:r>
            <a:endParaRPr lang="en-US" dirty="0"/>
          </a:p>
          <a:p>
            <a:r>
              <a:rPr lang="nn-NO" dirty="0" smtClean="0"/>
              <a:t>Data for the future</a:t>
            </a:r>
          </a:p>
          <a:p>
            <a:endParaRPr lang="nn-NO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n-NO" dirty="0" smtClean="0"/>
              <a:t>Big data lake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92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Theme_Powel_v1">
  <a:themeElements>
    <a:clrScheme name="Aangepast 39">
      <a:dk1>
        <a:sysClr val="windowText" lastClr="000000"/>
      </a:dk1>
      <a:lt1>
        <a:sysClr val="window" lastClr="FFFFFF"/>
      </a:lt1>
      <a:dk2>
        <a:srgbClr val="005380"/>
      </a:dk2>
      <a:lt2>
        <a:srgbClr val="575342"/>
      </a:lt2>
      <a:accent1>
        <a:srgbClr val="00A0D1"/>
      </a:accent1>
      <a:accent2>
        <a:srgbClr val="005380"/>
      </a:accent2>
      <a:accent3>
        <a:srgbClr val="7B7A68"/>
      </a:accent3>
      <a:accent4>
        <a:srgbClr val="7A9A01"/>
      </a:accent4>
      <a:accent5>
        <a:srgbClr val="E19E1B"/>
      </a:accent5>
      <a:accent6>
        <a:srgbClr val="890C58"/>
      </a:accent6>
      <a:hlink>
        <a:srgbClr val="00A0D1"/>
      </a:hlink>
      <a:folHlink>
        <a:srgbClr val="00A0D1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00">
              <a:schemeClr val="tx2"/>
            </a:gs>
            <a:gs pos="0">
              <a:schemeClr val="accent1"/>
            </a:gs>
            <a:gs pos="0">
              <a:schemeClr val="accent1"/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Powel_16x9 1 slide" id="{BC3BFBFC-081A-4527-8E9A-3DC5BB13A54B}" vid="{F7A9A825-6C6C-412A-BD8E-8C54FCD779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Template_Powel_16x9</Template>
  <TotalTime>3699</TotalTime>
  <Words>428</Words>
  <Application>Microsoft Office PowerPoint</Application>
  <PresentationFormat>On-screen Show (16:9)</PresentationFormat>
  <Paragraphs>126</Paragraphs>
  <Slides>33</Slides>
  <Notes>13</Notes>
  <HiddenSlides>19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Theme_Powel_v1</vt:lpstr>
      <vt:lpstr>Taking a swim  in the big data lake</vt:lpstr>
      <vt:lpstr>Company vision</vt:lpstr>
      <vt:lpstr>Smart Energy</vt:lpstr>
      <vt:lpstr>Smart Infrastructure</vt:lpstr>
      <vt:lpstr>Supporting municipal processes</vt:lpstr>
      <vt:lpstr>Contracting</vt:lpstr>
      <vt:lpstr>Powel Offices</vt:lpstr>
      <vt:lpstr>PowerPoint Presentation</vt:lpstr>
      <vt:lpstr>Big data lake</vt:lpstr>
      <vt:lpstr>Data lake vs data warehouse</vt:lpstr>
      <vt:lpstr>Data for the future</vt:lpstr>
      <vt:lpstr>Azure Data Lake</vt:lpstr>
      <vt:lpstr>The case</vt:lpstr>
      <vt:lpstr>The building blocks</vt:lpstr>
      <vt:lpstr>Simulated meter data</vt:lpstr>
      <vt:lpstr>Data load</vt:lpstr>
      <vt:lpstr>Meter simulator actors on Service Fabric</vt:lpstr>
      <vt:lpstr>PowerPoint Presentation</vt:lpstr>
      <vt:lpstr>Contact</vt:lpstr>
      <vt:lpstr>Demos</vt:lpstr>
      <vt:lpstr>Todo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a swim  in the big data lake</dc:title>
  <dc:creator>Tor Hovland</dc:creator>
  <cp:keywords>Powel template</cp:keywords>
  <cp:lastModifiedBy>Tor Hovland</cp:lastModifiedBy>
  <cp:revision>62</cp:revision>
  <dcterms:created xsi:type="dcterms:W3CDTF">2016-04-11T14:45:17Z</dcterms:created>
  <dcterms:modified xsi:type="dcterms:W3CDTF">2016-04-18T06:20:17Z</dcterms:modified>
</cp:coreProperties>
</file>